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84" name="Shape 184"/>
          <p:cNvSpPr/>
          <p:nvPr>
            <p:ph type="sldImg"/>
          </p:nvPr>
        </p:nvSpPr>
        <p:spPr>
          <a:xfrm>
            <a:off x="1143000" y="685800"/>
            <a:ext cx="4572000" cy="3429000"/>
          </a:xfrm>
          <a:prstGeom prst="rect">
            <a:avLst/>
          </a:prstGeom>
        </p:spPr>
        <p:txBody>
          <a:bodyPr/>
          <a:lstStyle/>
          <a:p>
            <a:pPr/>
          </a:p>
        </p:txBody>
      </p:sp>
      <p:sp>
        <p:nvSpPr>
          <p:cNvPr id="185" name="Shape 185"/>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eurotary87.eu/" TargetMode="External"/><Relationship Id="rId3" Type="http://schemas.openxmlformats.org/officeDocument/2006/relationships/image" Target="../media/image1.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eldia">
    <p:spTree>
      <p:nvGrpSpPr>
        <p:cNvPr id="1" name=""/>
        <p:cNvGrpSpPr/>
        <p:nvPr/>
      </p:nvGrpSpPr>
      <p:grpSpPr>
        <a:xfrm>
          <a:off x="0" y="0"/>
          <a:ext cx="0" cy="0"/>
          <a:chOff x="0" y="0"/>
          <a:chExt cx="0" cy="0"/>
        </a:xfrm>
      </p:grpSpPr>
      <p:pic>
        <p:nvPicPr>
          <p:cNvPr id="13" name="Afbeelding 6" descr="Afbeelding 6">
            <a:hlinkClick r:id="rId2" invalidUrl="" action="" tgtFrame="" tooltip="" history="1" highlightClick="0" endSnd="0"/>
          </p:cNvPr>
          <p:cNvPicPr>
            <a:picLocks noChangeAspect="1"/>
          </p:cNvPicPr>
          <p:nvPr/>
        </p:nvPicPr>
        <p:blipFill>
          <a:blip r:embed="rId3">
            <a:extLst/>
          </a:blip>
          <a:stretch>
            <a:fillRect/>
          </a:stretch>
        </p:blipFill>
        <p:spPr>
          <a:xfrm>
            <a:off x="10993211" y="94457"/>
            <a:ext cx="1047751" cy="1123951"/>
          </a:xfrm>
          <a:prstGeom prst="rect">
            <a:avLst/>
          </a:prstGeom>
          <a:ln w="12700">
            <a:miter lim="400000"/>
          </a:ln>
        </p:spPr>
      </p:pic>
      <p:sp>
        <p:nvSpPr>
          <p:cNvPr id="14"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5" name="Hoofdtekst - niveau één…"/>
          <p:cNvSpPr txBox="1"/>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6"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94" name="Titeltekst"/>
          <p:cNvSpPr txBox="1"/>
          <p:nvPr>
            <p:ph type="title"/>
          </p:nvPr>
        </p:nvSpPr>
        <p:spPr>
          <a:xfrm>
            <a:off x="839787" y="457200"/>
            <a:ext cx="3932239" cy="1600200"/>
          </a:xfrm>
          <a:prstGeom prst="rect">
            <a:avLst/>
          </a:prstGeom>
        </p:spPr>
        <p:txBody>
          <a:bodyPr anchor="b"/>
          <a:lstStyle>
            <a:lvl1pPr>
              <a:defRPr sz="3200"/>
            </a:lvl1pPr>
          </a:lstStyle>
          <a:p>
            <a:pPr/>
            <a:r>
              <a:t>Titeltekst</a:t>
            </a:r>
          </a:p>
        </p:txBody>
      </p:sp>
      <p:sp>
        <p:nvSpPr>
          <p:cNvPr id="95" name="Tijdelijke aanduiding voor afbeelding 2"/>
          <p:cNvSpPr/>
          <p:nvPr>
            <p:ph type="pic" sz="half" idx="13"/>
          </p:nvPr>
        </p:nvSpPr>
        <p:spPr>
          <a:xfrm>
            <a:off x="5183187" y="987425"/>
            <a:ext cx="6172201" cy="4873625"/>
          </a:xfrm>
          <a:prstGeom prst="rect">
            <a:avLst/>
          </a:prstGeom>
        </p:spPr>
        <p:txBody>
          <a:bodyPr lIns="91439" rIns="91439">
            <a:noAutofit/>
          </a:bodyPr>
          <a:lstStyle/>
          <a:p>
            <a:pPr/>
          </a:p>
        </p:txBody>
      </p:sp>
      <p:sp>
        <p:nvSpPr>
          <p:cNvPr id="96" name="Hoofdtekst - niveau één…"/>
          <p:cNvSpPr txBox="1"/>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97"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dia">
    <p:spTree>
      <p:nvGrpSpPr>
        <p:cNvPr id="1" name=""/>
        <p:cNvGrpSpPr/>
        <p:nvPr/>
      </p:nvGrpSpPr>
      <p:grpSpPr>
        <a:xfrm>
          <a:off x="0" y="0"/>
          <a:ext cx="0" cy="0"/>
          <a:chOff x="0" y="0"/>
          <a:chExt cx="0" cy="0"/>
        </a:xfrm>
      </p:grpSpPr>
      <p:sp>
        <p:nvSpPr>
          <p:cNvPr id="104"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05" name="Hoofdtekst - niveau één…"/>
          <p:cNvSpPr txBox="1"/>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06"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en object">
    <p:spTree>
      <p:nvGrpSpPr>
        <p:cNvPr id="1" name=""/>
        <p:cNvGrpSpPr/>
        <p:nvPr/>
      </p:nvGrpSpPr>
      <p:grpSpPr>
        <a:xfrm>
          <a:off x="0" y="0"/>
          <a:ext cx="0" cy="0"/>
          <a:chOff x="0" y="0"/>
          <a:chExt cx="0" cy="0"/>
        </a:xfrm>
      </p:grpSpPr>
      <p:sp>
        <p:nvSpPr>
          <p:cNvPr id="113" name="Titeltekst"/>
          <p:cNvSpPr txBox="1"/>
          <p:nvPr>
            <p:ph type="title"/>
          </p:nvPr>
        </p:nvSpPr>
        <p:spPr>
          <a:prstGeom prst="rect">
            <a:avLst/>
          </a:prstGeom>
        </p:spPr>
        <p:txBody>
          <a:bodyPr/>
          <a:lstStyle/>
          <a:p>
            <a:pPr/>
            <a:r>
              <a:t>Titeltekst</a:t>
            </a:r>
          </a:p>
        </p:txBody>
      </p:sp>
      <p:sp>
        <p:nvSpPr>
          <p:cNvPr id="114"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1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ekop">
    <p:spTree>
      <p:nvGrpSpPr>
        <p:cNvPr id="1" name=""/>
        <p:cNvGrpSpPr/>
        <p:nvPr/>
      </p:nvGrpSpPr>
      <p:grpSpPr>
        <a:xfrm>
          <a:off x="0" y="0"/>
          <a:ext cx="0" cy="0"/>
          <a:chOff x="0" y="0"/>
          <a:chExt cx="0" cy="0"/>
        </a:xfrm>
      </p:grpSpPr>
      <p:sp>
        <p:nvSpPr>
          <p:cNvPr id="122"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123" name="Hoofdtekst - niveau één…"/>
          <p:cNvSpPr txBox="1"/>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2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houd van twee">
    <p:spTree>
      <p:nvGrpSpPr>
        <p:cNvPr id="1" name=""/>
        <p:cNvGrpSpPr/>
        <p:nvPr/>
      </p:nvGrpSpPr>
      <p:grpSpPr>
        <a:xfrm>
          <a:off x="0" y="0"/>
          <a:ext cx="0" cy="0"/>
          <a:chOff x="0" y="0"/>
          <a:chExt cx="0" cy="0"/>
        </a:xfrm>
      </p:grpSpPr>
      <p:sp>
        <p:nvSpPr>
          <p:cNvPr id="131" name="Titeltekst"/>
          <p:cNvSpPr txBox="1"/>
          <p:nvPr>
            <p:ph type="title"/>
          </p:nvPr>
        </p:nvSpPr>
        <p:spPr>
          <a:prstGeom prst="rect">
            <a:avLst/>
          </a:prstGeom>
        </p:spPr>
        <p:txBody>
          <a:bodyPr/>
          <a:lstStyle/>
          <a:p>
            <a:pPr/>
            <a:r>
              <a:t>Titeltekst</a:t>
            </a:r>
          </a:p>
        </p:txBody>
      </p:sp>
      <p:sp>
        <p:nvSpPr>
          <p:cNvPr id="132"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Vergelijking">
    <p:spTree>
      <p:nvGrpSpPr>
        <p:cNvPr id="1" name=""/>
        <p:cNvGrpSpPr/>
        <p:nvPr/>
      </p:nvGrpSpPr>
      <p:grpSpPr>
        <a:xfrm>
          <a:off x="0" y="0"/>
          <a:ext cx="0" cy="0"/>
          <a:chOff x="0" y="0"/>
          <a:chExt cx="0" cy="0"/>
        </a:xfrm>
      </p:grpSpPr>
      <p:sp>
        <p:nvSpPr>
          <p:cNvPr id="140" name="Titeltekst"/>
          <p:cNvSpPr txBox="1"/>
          <p:nvPr>
            <p:ph type="title"/>
          </p:nvPr>
        </p:nvSpPr>
        <p:spPr>
          <a:xfrm>
            <a:off x="839787" y="365125"/>
            <a:ext cx="10515601" cy="1325563"/>
          </a:xfrm>
          <a:prstGeom prst="rect">
            <a:avLst/>
          </a:prstGeom>
        </p:spPr>
        <p:txBody>
          <a:bodyPr/>
          <a:lstStyle/>
          <a:p>
            <a:pPr/>
            <a:r>
              <a:t>Titeltekst</a:t>
            </a:r>
          </a:p>
        </p:txBody>
      </p:sp>
      <p:sp>
        <p:nvSpPr>
          <p:cNvPr id="141" name="Hoofdtekst - niveau één…"/>
          <p:cNvSpPr txBox="1"/>
          <p:nvPr>
            <p:ph type="body" sz="quarter" idx="1"/>
          </p:nvPr>
        </p:nvSpPr>
        <p:spPr>
          <a:xfrm>
            <a:off x="839787" y="1681163"/>
            <a:ext cx="5157789" cy="823913"/>
          </a:xfrm>
          <a:prstGeom prst="rect">
            <a:avLst/>
          </a:prstGeom>
        </p:spPr>
        <p:txBody>
          <a:bodyPr anchor="b"/>
          <a:lstStyle>
            <a:lvl1pPr marL="0" indent="0">
              <a:buSzTx/>
              <a:buFontTx/>
              <a:buNone/>
              <a:defRPr b="1" sz="2400"/>
            </a:lvl1pPr>
            <a:lvl2pPr marL="0" indent="457200">
              <a:buSzTx/>
              <a:buFontTx/>
              <a:buNone/>
              <a:defRPr b="1" sz="2400"/>
            </a:lvl2pPr>
            <a:lvl3pPr marL="0" indent="914400">
              <a:buSzTx/>
              <a:buFontTx/>
              <a:buNone/>
              <a:defRPr b="1" sz="2400"/>
            </a:lvl3pPr>
            <a:lvl4pPr marL="0" indent="1371600">
              <a:buSzTx/>
              <a:buFontTx/>
              <a:buNone/>
              <a:defRPr b="1" sz="2400"/>
            </a:lvl4pPr>
            <a:lvl5pPr marL="0" indent="182880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42" name="Tijdelijke aanduiding voor tekst 4"/>
          <p:cNvSpPr/>
          <p:nvPr>
            <p:ph type="body" sz="quarter" idx="13"/>
          </p:nvPr>
        </p:nvSpPr>
        <p:spPr>
          <a:xfrm>
            <a:off x="6172200" y="1681163"/>
            <a:ext cx="5183188" cy="823913"/>
          </a:xfrm>
          <a:prstGeom prst="rect">
            <a:avLst/>
          </a:prstGeom>
        </p:spPr>
        <p:txBody>
          <a:bodyPr anchor="b"/>
          <a:lstStyle/>
          <a:p>
            <a:pPr marL="0" indent="0">
              <a:buSzTx/>
              <a:buFontTx/>
              <a:buNone/>
              <a:defRPr b="1" sz="2400"/>
            </a:pPr>
          </a:p>
        </p:txBody>
      </p:sp>
      <p:sp>
        <p:nvSpPr>
          <p:cNvPr id="14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lleen titel">
    <p:spTree>
      <p:nvGrpSpPr>
        <p:cNvPr id="1" name=""/>
        <p:cNvGrpSpPr/>
        <p:nvPr/>
      </p:nvGrpSpPr>
      <p:grpSpPr>
        <a:xfrm>
          <a:off x="0" y="0"/>
          <a:ext cx="0" cy="0"/>
          <a:chOff x="0" y="0"/>
          <a:chExt cx="0" cy="0"/>
        </a:xfrm>
      </p:grpSpPr>
      <p:sp>
        <p:nvSpPr>
          <p:cNvPr id="150" name="Titeltekst"/>
          <p:cNvSpPr txBox="1"/>
          <p:nvPr>
            <p:ph type="title"/>
          </p:nvPr>
        </p:nvSpPr>
        <p:spPr>
          <a:prstGeom prst="rect">
            <a:avLst/>
          </a:prstGeom>
        </p:spPr>
        <p:txBody>
          <a:bodyPr/>
          <a:lstStyle/>
          <a:p>
            <a:pPr/>
            <a:r>
              <a:t>Titeltekst</a:t>
            </a:r>
          </a:p>
        </p:txBody>
      </p:sp>
      <p:sp>
        <p:nvSpPr>
          <p:cNvPr id="15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eeg">
    <p:spTree>
      <p:nvGrpSpPr>
        <p:cNvPr id="1" name=""/>
        <p:cNvGrpSpPr/>
        <p:nvPr/>
      </p:nvGrpSpPr>
      <p:grpSpPr>
        <a:xfrm>
          <a:off x="0" y="0"/>
          <a:ext cx="0" cy="0"/>
          <a:chOff x="0" y="0"/>
          <a:chExt cx="0" cy="0"/>
        </a:xfrm>
      </p:grpSpPr>
      <p:sp>
        <p:nvSpPr>
          <p:cNvPr id="1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houd met bijschrift">
    <p:spTree>
      <p:nvGrpSpPr>
        <p:cNvPr id="1" name=""/>
        <p:cNvGrpSpPr/>
        <p:nvPr/>
      </p:nvGrpSpPr>
      <p:grpSpPr>
        <a:xfrm>
          <a:off x="0" y="0"/>
          <a:ext cx="0" cy="0"/>
          <a:chOff x="0" y="0"/>
          <a:chExt cx="0" cy="0"/>
        </a:xfrm>
      </p:grpSpPr>
      <p:sp>
        <p:nvSpPr>
          <p:cNvPr id="165" name="Titeltekst"/>
          <p:cNvSpPr txBox="1"/>
          <p:nvPr>
            <p:ph type="title"/>
          </p:nvPr>
        </p:nvSpPr>
        <p:spPr>
          <a:xfrm>
            <a:off x="839787" y="457200"/>
            <a:ext cx="3932239" cy="1600200"/>
          </a:xfrm>
          <a:prstGeom prst="rect">
            <a:avLst/>
          </a:prstGeom>
        </p:spPr>
        <p:txBody>
          <a:bodyPr anchor="b"/>
          <a:lstStyle>
            <a:lvl1pPr>
              <a:defRPr sz="3200"/>
            </a:lvl1pPr>
          </a:lstStyle>
          <a:p>
            <a:pPr/>
            <a:r>
              <a:t>Titeltekst</a:t>
            </a:r>
          </a:p>
        </p:txBody>
      </p:sp>
      <p:sp>
        <p:nvSpPr>
          <p:cNvPr id="166" name="Hoofdtekst - niveau één…"/>
          <p:cNvSpPr txBox="1"/>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67" name="Tijdelijke aanduiding voor tekst 3"/>
          <p:cNvSpPr/>
          <p:nvPr>
            <p:ph type="body" sz="quarter" idx="13"/>
          </p:nvPr>
        </p:nvSpPr>
        <p:spPr>
          <a:xfrm>
            <a:off x="839787" y="2057400"/>
            <a:ext cx="3932238" cy="3811588"/>
          </a:xfrm>
          <a:prstGeom prst="rect">
            <a:avLst/>
          </a:prstGeom>
        </p:spPr>
        <p:txBody>
          <a:bodyPr/>
          <a:lstStyle/>
          <a:p>
            <a:pPr marL="0" indent="0">
              <a:buSzTx/>
              <a:buFontTx/>
              <a:buNone/>
              <a:defRPr sz="1600"/>
            </a:pPr>
          </a:p>
        </p:txBody>
      </p:sp>
      <p:sp>
        <p:nvSpPr>
          <p:cNvPr id="16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fbeelding met bijschrift">
    <p:spTree>
      <p:nvGrpSpPr>
        <p:cNvPr id="1" name=""/>
        <p:cNvGrpSpPr/>
        <p:nvPr/>
      </p:nvGrpSpPr>
      <p:grpSpPr>
        <a:xfrm>
          <a:off x="0" y="0"/>
          <a:ext cx="0" cy="0"/>
          <a:chOff x="0" y="0"/>
          <a:chExt cx="0" cy="0"/>
        </a:xfrm>
      </p:grpSpPr>
      <p:sp>
        <p:nvSpPr>
          <p:cNvPr id="175" name="Titeltekst"/>
          <p:cNvSpPr txBox="1"/>
          <p:nvPr>
            <p:ph type="title"/>
          </p:nvPr>
        </p:nvSpPr>
        <p:spPr>
          <a:xfrm>
            <a:off x="839787" y="457200"/>
            <a:ext cx="3932239" cy="1600200"/>
          </a:xfrm>
          <a:prstGeom prst="rect">
            <a:avLst/>
          </a:prstGeom>
        </p:spPr>
        <p:txBody>
          <a:bodyPr anchor="b"/>
          <a:lstStyle>
            <a:lvl1pPr>
              <a:defRPr sz="3200"/>
            </a:lvl1pPr>
          </a:lstStyle>
          <a:p>
            <a:pPr/>
            <a:r>
              <a:t>Titeltekst</a:t>
            </a:r>
          </a:p>
        </p:txBody>
      </p:sp>
      <p:sp>
        <p:nvSpPr>
          <p:cNvPr id="176" name="Tijdelijke aanduiding voor afbeelding 2"/>
          <p:cNvSpPr/>
          <p:nvPr>
            <p:ph type="pic" sz="half" idx="13"/>
          </p:nvPr>
        </p:nvSpPr>
        <p:spPr>
          <a:xfrm>
            <a:off x="5183187" y="987425"/>
            <a:ext cx="6172201" cy="4873625"/>
          </a:xfrm>
          <a:prstGeom prst="rect">
            <a:avLst/>
          </a:prstGeom>
        </p:spPr>
        <p:txBody>
          <a:bodyPr lIns="91439" rIns="91439">
            <a:noAutofit/>
          </a:bodyPr>
          <a:lstStyle/>
          <a:p>
            <a:pPr/>
          </a:p>
        </p:txBody>
      </p:sp>
      <p:sp>
        <p:nvSpPr>
          <p:cNvPr id="177" name="Hoofdtekst - niveau één…"/>
          <p:cNvSpPr txBox="1"/>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7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3" name="Titeltekst"/>
          <p:cNvSpPr txBox="1"/>
          <p:nvPr>
            <p:ph type="title"/>
          </p:nvPr>
        </p:nvSpPr>
        <p:spPr>
          <a:prstGeom prst="rect">
            <a:avLst/>
          </a:prstGeom>
        </p:spPr>
        <p:txBody>
          <a:bodyPr/>
          <a:lstStyle/>
          <a:p>
            <a:pPr/>
            <a:r>
              <a:t>Titeltekst</a:t>
            </a:r>
          </a:p>
        </p:txBody>
      </p:sp>
      <p:sp>
        <p:nvSpPr>
          <p:cNvPr id="24"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0">
    <p:bg>
      <p:bgPr>
        <a:solidFill>
          <a:srgbClr val="414141"/>
        </a:solidFill>
      </p:bgPr>
    </p:bg>
    <p:spTree>
      <p:nvGrpSpPr>
        <p:cNvPr id="1" name=""/>
        <p:cNvGrpSpPr/>
        <p:nvPr/>
      </p:nvGrpSpPr>
      <p:grpSpPr>
        <a:xfrm>
          <a:off x="0" y="0"/>
          <a:ext cx="0" cy="0"/>
          <a:chOff x="0" y="0"/>
          <a:chExt cx="0" cy="0"/>
        </a:xfrm>
      </p:grpSpPr>
      <p:sp>
        <p:nvSpPr>
          <p:cNvPr id="32" name="Titeltekst"/>
          <p:cNvSpPr txBox="1"/>
          <p:nvPr>
            <p:ph type="title"/>
          </p:nvPr>
        </p:nvSpPr>
        <p:spPr>
          <a:prstGeom prst="rect">
            <a:avLst/>
          </a:prstGeom>
        </p:spPr>
        <p:txBody>
          <a:bodyPr/>
          <a:lstStyle>
            <a:lvl1pPr>
              <a:defRPr>
                <a:solidFill>
                  <a:srgbClr val="FFFFFF"/>
                </a:solidFill>
              </a:defRPr>
            </a:lvl1pPr>
          </a:lstStyle>
          <a:p>
            <a:pPr/>
            <a:r>
              <a:t>Titeltekst</a:t>
            </a:r>
          </a:p>
        </p:txBody>
      </p:sp>
      <p:sp>
        <p:nvSpPr>
          <p:cNvPr id="33" name="Hoofdtekst - niveau één…"/>
          <p:cNvSpPr txBox="1"/>
          <p:nvPr>
            <p:ph type="body" idx="1"/>
          </p:nvPr>
        </p:nvSpPr>
        <p:spPr>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4" name="Dianumm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41"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42" name="Hoofdtekst - niveau één…"/>
          <p:cNvSpPr txBox="1"/>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50" name="Titeltekst"/>
          <p:cNvSpPr txBox="1"/>
          <p:nvPr>
            <p:ph type="title"/>
          </p:nvPr>
        </p:nvSpPr>
        <p:spPr>
          <a:prstGeom prst="rect">
            <a:avLst/>
          </a:prstGeom>
        </p:spPr>
        <p:txBody>
          <a:bodyPr/>
          <a:lstStyle/>
          <a:p>
            <a:pPr/>
            <a:r>
              <a:t>Titeltekst</a:t>
            </a:r>
          </a:p>
        </p:txBody>
      </p:sp>
      <p:sp>
        <p:nvSpPr>
          <p:cNvPr id="51"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5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59" name="Titeltekst"/>
          <p:cNvSpPr txBox="1"/>
          <p:nvPr>
            <p:ph type="title"/>
          </p:nvPr>
        </p:nvSpPr>
        <p:spPr>
          <a:xfrm>
            <a:off x="839787" y="365125"/>
            <a:ext cx="10515601" cy="1325563"/>
          </a:xfrm>
          <a:prstGeom prst="rect">
            <a:avLst/>
          </a:prstGeom>
        </p:spPr>
        <p:txBody>
          <a:bodyPr/>
          <a:lstStyle/>
          <a:p>
            <a:pPr/>
            <a:r>
              <a:t>Titeltekst</a:t>
            </a:r>
          </a:p>
        </p:txBody>
      </p:sp>
      <p:sp>
        <p:nvSpPr>
          <p:cNvPr id="60" name="Hoofdtekst - niveau één…"/>
          <p:cNvSpPr txBox="1"/>
          <p:nvPr>
            <p:ph type="body" sz="quarter" idx="1"/>
          </p:nvPr>
        </p:nvSpPr>
        <p:spPr>
          <a:xfrm>
            <a:off x="839787" y="1681163"/>
            <a:ext cx="5157789" cy="823913"/>
          </a:xfrm>
          <a:prstGeom prst="rect">
            <a:avLst/>
          </a:prstGeom>
        </p:spPr>
        <p:txBody>
          <a:bodyPr anchor="b"/>
          <a:lstStyle>
            <a:lvl1pPr marL="0" indent="0">
              <a:buSzTx/>
              <a:buFontTx/>
              <a:buNone/>
              <a:defRPr b="1" sz="2400"/>
            </a:lvl1pPr>
            <a:lvl2pPr marL="0" indent="457200">
              <a:buSzTx/>
              <a:buFontTx/>
              <a:buNone/>
              <a:defRPr b="1" sz="2400"/>
            </a:lvl2pPr>
            <a:lvl3pPr marL="0" indent="914400">
              <a:buSzTx/>
              <a:buFontTx/>
              <a:buNone/>
              <a:defRPr b="1" sz="2400"/>
            </a:lvl3pPr>
            <a:lvl4pPr marL="0" indent="1371600">
              <a:buSzTx/>
              <a:buFontTx/>
              <a:buNone/>
              <a:defRPr b="1" sz="2400"/>
            </a:lvl4pPr>
            <a:lvl5pPr marL="0" indent="182880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61" name="Tijdelijke aanduiding voor tekst 4"/>
          <p:cNvSpPr/>
          <p:nvPr>
            <p:ph type="body" sz="quarter" idx="13"/>
          </p:nvPr>
        </p:nvSpPr>
        <p:spPr>
          <a:xfrm>
            <a:off x="6172200" y="1681163"/>
            <a:ext cx="5183188" cy="823913"/>
          </a:xfrm>
          <a:prstGeom prst="rect">
            <a:avLst/>
          </a:prstGeom>
        </p:spPr>
        <p:txBody>
          <a:bodyPr anchor="b"/>
          <a:lstStyle/>
          <a:p>
            <a:pPr marL="0" indent="0">
              <a:buSzTx/>
              <a:buFontTx/>
              <a:buNone/>
              <a:defRPr b="1" sz="2400"/>
            </a:pPr>
          </a:p>
        </p:txBody>
      </p:sp>
      <p:sp>
        <p:nvSpPr>
          <p:cNvPr id="6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69" name="Titeltekst"/>
          <p:cNvSpPr txBox="1"/>
          <p:nvPr>
            <p:ph type="title"/>
          </p:nvPr>
        </p:nvSpPr>
        <p:spPr>
          <a:prstGeom prst="rect">
            <a:avLst/>
          </a:prstGeom>
        </p:spPr>
        <p:txBody>
          <a:bodyPr/>
          <a:lstStyle/>
          <a:p>
            <a:pPr/>
            <a:r>
              <a:t>Titeltekst</a:t>
            </a:r>
          </a:p>
        </p:txBody>
      </p:sp>
      <p:sp>
        <p:nvSpPr>
          <p:cNvPr id="7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77"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84" name="Titeltekst"/>
          <p:cNvSpPr txBox="1"/>
          <p:nvPr>
            <p:ph type="title"/>
          </p:nvPr>
        </p:nvSpPr>
        <p:spPr>
          <a:xfrm>
            <a:off x="839787" y="457200"/>
            <a:ext cx="3932239" cy="1600200"/>
          </a:xfrm>
          <a:prstGeom prst="rect">
            <a:avLst/>
          </a:prstGeom>
        </p:spPr>
        <p:txBody>
          <a:bodyPr anchor="b"/>
          <a:lstStyle>
            <a:lvl1pPr>
              <a:defRPr sz="3200"/>
            </a:lvl1pPr>
          </a:lstStyle>
          <a:p>
            <a:pPr/>
            <a:r>
              <a:t>Titeltekst</a:t>
            </a:r>
          </a:p>
        </p:txBody>
      </p:sp>
      <p:sp>
        <p:nvSpPr>
          <p:cNvPr id="85" name="Hoofdtekst - niveau één…"/>
          <p:cNvSpPr txBox="1"/>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6" name="Tijdelijke aanduiding voor tekst 3"/>
          <p:cNvSpPr/>
          <p:nvPr>
            <p:ph type="body" sz="quarter" idx="13"/>
          </p:nvPr>
        </p:nvSpPr>
        <p:spPr>
          <a:xfrm>
            <a:off x="839787" y="2057400"/>
            <a:ext cx="3932238" cy="3811588"/>
          </a:xfrm>
          <a:prstGeom prst="rect">
            <a:avLst/>
          </a:prstGeom>
        </p:spPr>
        <p:txBody>
          <a:bodyPr/>
          <a:lstStyle/>
          <a:p>
            <a:pPr marL="0" indent="0">
              <a:buSzTx/>
              <a:buFontTx/>
              <a:buNone/>
              <a:defRPr sz="1600"/>
            </a:pPr>
          </a:p>
        </p:txBody>
      </p:sp>
      <p:sp>
        <p:nvSpPr>
          <p:cNvPr id="87"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hyperlink" Target="http://eurotary87.eu/" TargetMode="External"/><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Afbeelding 6" descr="Afbeelding 6">
            <a:hlinkClick r:id="rId2" invalidUrl="" action="" tgtFrame="" tooltip="" history="1" highlightClick="0" endSnd="0"/>
          </p:cNvPr>
          <p:cNvPicPr>
            <a:picLocks noChangeAspect="1"/>
          </p:cNvPicPr>
          <p:nvPr/>
        </p:nvPicPr>
        <p:blipFill>
          <a:blip r:embed="rId3">
            <a:extLst/>
          </a:blip>
          <a:stretch>
            <a:fillRect/>
          </a:stretch>
        </p:blipFill>
        <p:spPr>
          <a:xfrm>
            <a:off x="10993211" y="94457"/>
            <a:ext cx="1047751" cy="1123951"/>
          </a:xfrm>
          <a:prstGeom prst="rect">
            <a:avLst/>
          </a:prstGeom>
          <a:ln w="12700">
            <a:miter lim="400000"/>
          </a:ln>
        </p:spPr>
      </p:pic>
      <p:sp>
        <p:nvSpPr>
          <p:cNvPr id="3"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p>
            <a:pPr/>
            <a:r>
              <a:t>Titeltekst</a:t>
            </a:r>
          </a:p>
        </p:txBody>
      </p:sp>
      <p:sp>
        <p:nvSpPr>
          <p:cNvPr id="4"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pic>
        <p:nvPicPr>
          <p:cNvPr id="5" name="Afbeelding 6" descr="Afbeelding 6">
            <a:hlinkClick r:id="rId2" invalidUrl="" action="" tgtFrame="" tooltip="" history="1" highlightClick="0" endSnd="0"/>
          </p:cNvPr>
          <p:cNvPicPr>
            <a:picLocks noChangeAspect="1"/>
          </p:cNvPicPr>
          <p:nvPr/>
        </p:nvPicPr>
        <p:blipFill>
          <a:blip r:embed="rId3">
            <a:extLst/>
          </a:blip>
          <a:stretch>
            <a:fillRect/>
          </a:stretch>
        </p:blipFill>
        <p:spPr>
          <a:xfrm>
            <a:off x="10993211" y="94457"/>
            <a:ext cx="1047751" cy="1123951"/>
          </a:xfrm>
          <a:prstGeom prst="rect">
            <a:avLst/>
          </a:prstGeom>
          <a:ln w="12700">
            <a:miter lim="400000"/>
          </a:ln>
        </p:spPr>
      </p:pic>
      <p:sp>
        <p:nvSpPr>
          <p:cNvPr id="6" name="Dianummer"/>
          <p:cNvSpPr txBox="1"/>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 Id="rId3" Type="http://schemas.openxmlformats.org/officeDocument/2006/relationships/image" Target="../media/image11.png"/><Relationship Id="rId4" Type="http://schemas.openxmlformats.org/officeDocument/2006/relationships/image" Target="../media/image12.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1.gif"/><Relationship Id="rId7" Type="http://schemas.openxmlformats.org/officeDocument/2006/relationships/image" Target="../media/image22.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1.gif"/><Relationship Id="rId7" Type="http://schemas.openxmlformats.org/officeDocument/2006/relationships/image" Target="../media/image2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jpeg"/><Relationship Id="rId3" Type="http://schemas.openxmlformats.org/officeDocument/2006/relationships/image" Target="../media/image24.jpeg"/><Relationship Id="rId4" Type="http://schemas.openxmlformats.org/officeDocument/2006/relationships/image" Target="../media/image13.png"/><Relationship Id="rId5" Type="http://schemas.openxmlformats.org/officeDocument/2006/relationships/image" Target="../media/image12.png"/><Relationship Id="rId6" Type="http://schemas.openxmlformats.org/officeDocument/2006/relationships/image" Target="../media/image25.jpeg"/><Relationship Id="rId7" Type="http://schemas.openxmlformats.org/officeDocument/2006/relationships/image" Target="../media/image26.jpeg"/><Relationship Id="rId8" Type="http://schemas.openxmlformats.org/officeDocument/2006/relationships/image" Target="../media/image27.jpeg"/><Relationship Id="rId9" Type="http://schemas.openxmlformats.org/officeDocument/2006/relationships/image" Target="../media/image11.png"/><Relationship Id="rId10" Type="http://schemas.openxmlformats.org/officeDocument/2006/relationships/image" Target="../media/image22.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mailto:info@hotelve.com" TargetMode="External"/><Relationship Id="rId3" Type="http://schemas.openxmlformats.org/officeDocument/2006/relationships/image" Target="../media/image28.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 Id="rId3" Type="http://schemas.openxmlformats.org/officeDocument/2006/relationships/image" Target="../media/image3.jpeg"/><Relationship Id="rId4" Type="http://schemas.openxmlformats.org/officeDocument/2006/relationships/image" Target="../media/image1.jpeg"/><Relationship Id="rId5" Type="http://schemas.openxmlformats.org/officeDocument/2006/relationships/hyperlink" Target="https://www.rotaryclubwesterlo.be/stableford-golf-tournament-sept-20" TargetMode="External"/><Relationship Id="rId6" Type="http://schemas.openxmlformats.org/officeDocument/2006/relationships/image" Target="../media/image4.jpeg"/><Relationship Id="rId7" Type="http://schemas.openxmlformats.org/officeDocument/2006/relationships/image" Target="../media/image2.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6.jpeg"/><Relationship Id="rId4" Type="http://schemas.openxmlformats.org/officeDocument/2006/relationships/hyperlink" Target="https://www.rotaryclubwesterlo.be/stableford-golf-tournament-sept-20" TargetMode="External"/><Relationship Id="rId5" Type="http://schemas.openxmlformats.org/officeDocument/2006/relationships/hyperlink" Target="http://www.golfkeerbergen.be/" TargetMode="External"/><Relationship Id="rId6" Type="http://schemas.openxmlformats.org/officeDocument/2006/relationships/image" Target="../media/image7.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 Id="rId3" Type="http://schemas.openxmlformats.org/officeDocument/2006/relationships/image" Target="../media/image8.jpeg"/><Relationship Id="rId4" Type="http://schemas.openxmlformats.org/officeDocument/2006/relationships/image" Target="../media/image3.png"/><Relationship Id="rId5" Type="http://schemas.openxmlformats.org/officeDocument/2006/relationships/image" Target="../media/image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 Id="rId3" Type="http://schemas.openxmlformats.org/officeDocument/2006/relationships/image" Target="../media/image8.pn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png"/><Relationship Id="rId3" Type="http://schemas.openxmlformats.org/officeDocument/2006/relationships/image" Target="../media/image12.jpeg"/><Relationship Id="rId4" Type="http://schemas.openxmlformats.org/officeDocument/2006/relationships/image" Target="../media/image1.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www.hotelve.com/en/" TargetMode="External"/><Relationship Id="rId3" Type="http://schemas.openxmlformats.org/officeDocument/2006/relationships/hyperlink" Target="https://www.youtube.com/watch?v=NplYrFPTimw" TargetMode="External"/><Relationship Id="rId4" Type="http://schemas.openxmlformats.org/officeDocument/2006/relationships/hyperlink" Target="mailto:info@hotelve.com" TargetMode="External"/><Relationship Id="rId5" Type="http://schemas.openxmlformats.org/officeDocument/2006/relationships/image" Target="../media/image13.jpeg"/><Relationship Id="rId6" Type="http://schemas.openxmlformats.org/officeDocument/2006/relationships/image" Target="../media/image14.jpeg"/><Relationship Id="rId7" Type="http://schemas.openxmlformats.org/officeDocument/2006/relationships/image" Target="../media/image15.jpeg"/><Relationship Id="rId8" Type="http://schemas.openxmlformats.org/officeDocument/2006/relationships/image" Target="../media/image16.jpe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7" name="Rectangle 9"/>
          <p:cNvSpPr/>
          <p:nvPr/>
        </p:nvSpPr>
        <p:spPr>
          <a:xfrm>
            <a:off x="0" y="0"/>
            <a:ext cx="12192000" cy="6858000"/>
          </a:xfrm>
          <a:prstGeom prst="rect">
            <a:avLst/>
          </a:prstGeom>
          <a:solidFill>
            <a:srgbClr val="404040"/>
          </a:solidFill>
          <a:ln w="12700">
            <a:miter lim="400000"/>
          </a:ln>
        </p:spPr>
        <p:txBody>
          <a:bodyPr lIns="45719" rIns="45719" anchor="ctr"/>
          <a:lstStyle/>
          <a:p>
            <a:pPr algn="ctr">
              <a:defRPr>
                <a:solidFill>
                  <a:srgbClr val="FFFFFF"/>
                </a:solidFill>
              </a:defRPr>
            </a:pPr>
          </a:p>
        </p:txBody>
      </p:sp>
      <p:sp>
        <p:nvSpPr>
          <p:cNvPr id="188" name="Titel 1"/>
          <p:cNvSpPr txBox="1"/>
          <p:nvPr>
            <p:ph type="ctrTitle"/>
          </p:nvPr>
        </p:nvSpPr>
        <p:spPr>
          <a:xfrm>
            <a:off x="6746626" y="1783958"/>
            <a:ext cx="5041183" cy="2889115"/>
          </a:xfrm>
          <a:prstGeom prst="rect">
            <a:avLst/>
          </a:prstGeom>
        </p:spPr>
        <p:txBody>
          <a:bodyPr/>
          <a:lstStyle/>
          <a:p>
            <a:pPr algn="l">
              <a:defRPr sz="5400">
                <a:solidFill>
                  <a:srgbClr val="FFFFFF"/>
                </a:solidFill>
              </a:defRPr>
            </a:pPr>
            <a:br/>
            <a:r>
              <a:t>EUROTARY 87</a:t>
            </a:r>
            <a:br/>
            <a:r>
              <a:t>The 2019 Edition</a:t>
            </a:r>
          </a:p>
        </p:txBody>
      </p:sp>
      <p:sp>
        <p:nvSpPr>
          <p:cNvPr id="189" name="Ondertitel 2"/>
          <p:cNvSpPr txBox="1"/>
          <p:nvPr>
            <p:ph type="subTitle" sz="quarter" idx="1"/>
          </p:nvPr>
        </p:nvSpPr>
        <p:spPr>
          <a:xfrm>
            <a:off x="6746626" y="4750892"/>
            <a:ext cx="4645252" cy="1147864"/>
          </a:xfrm>
          <a:prstGeom prst="rect">
            <a:avLst/>
          </a:prstGeom>
        </p:spPr>
        <p:txBody>
          <a:bodyPr/>
          <a:lstStyle/>
          <a:p>
            <a:pPr algn="l">
              <a:defRPr sz="2000">
                <a:solidFill>
                  <a:srgbClr val="FFFFFF"/>
                </a:solidFill>
              </a:defRPr>
            </a:pPr>
            <a:r>
              <a:t>Hosted by RC Westerlo (Belgium)</a:t>
            </a:r>
          </a:p>
          <a:p>
            <a:pPr algn="l">
              <a:defRPr sz="2000">
                <a:solidFill>
                  <a:srgbClr val="FFFFFF"/>
                </a:solidFill>
              </a:defRPr>
            </a:pPr>
            <a:r>
              <a:t>Fall 2019, September 20-22</a:t>
            </a:r>
          </a:p>
        </p:txBody>
      </p:sp>
      <p:sp>
        <p:nvSpPr>
          <p:cNvPr id="190" name="Freeform: Shape 11"/>
          <p:cNvSpPr/>
          <p:nvPr/>
        </p:nvSpPr>
        <p:spPr>
          <a:xfrm flipH="1">
            <a:off x="0" y="0"/>
            <a:ext cx="6172783" cy="6858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42" y="0"/>
                </a:lnTo>
                <a:lnTo>
                  <a:pt x="123" y="841"/>
                </a:lnTo>
                <a:cubicBezTo>
                  <a:pt x="42" y="1562"/>
                  <a:pt x="0" y="2293"/>
                  <a:pt x="0" y="3033"/>
                </a:cubicBezTo>
                <a:cubicBezTo>
                  <a:pt x="0" y="10800"/>
                  <a:pt x="4591" y="17602"/>
                  <a:pt x="11464" y="21361"/>
                </a:cubicBezTo>
                <a:lnTo>
                  <a:pt x="11925" y="21600"/>
                </a:lnTo>
                <a:lnTo>
                  <a:pt x="21600" y="21600"/>
                </a:lnTo>
                <a:close/>
              </a:path>
            </a:pathLst>
          </a:custGeom>
          <a:solidFill>
            <a:srgbClr val="FFFFFF">
              <a:alpha val="80000"/>
            </a:srgbClr>
          </a:solidFill>
          <a:ln w="12700">
            <a:miter lim="400000"/>
          </a:ln>
        </p:spPr>
        <p:txBody>
          <a:bodyPr lIns="45719" rIns="45719" anchor="ctr"/>
          <a:lstStyle/>
          <a:p>
            <a:pPr algn="ctr">
              <a:defRPr>
                <a:solidFill>
                  <a:srgbClr val="FFFFFF"/>
                </a:solidFill>
              </a:defRPr>
            </a:pPr>
          </a:p>
        </p:txBody>
      </p:sp>
      <p:sp>
        <p:nvSpPr>
          <p:cNvPr id="191" name="Freeform: Shape 13"/>
          <p:cNvSpPr/>
          <p:nvPr/>
        </p:nvSpPr>
        <p:spPr>
          <a:xfrm>
            <a:off x="0" y="0"/>
            <a:ext cx="6024154" cy="6858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348" y="0"/>
                </a:lnTo>
                <a:lnTo>
                  <a:pt x="21477" y="895"/>
                </a:lnTo>
                <a:cubicBezTo>
                  <a:pt x="21558" y="1598"/>
                  <a:pt x="21600" y="2311"/>
                  <a:pt x="21600" y="3033"/>
                </a:cubicBezTo>
                <a:cubicBezTo>
                  <a:pt x="21600" y="10972"/>
                  <a:pt x="16563" y="17877"/>
                  <a:pt x="9143" y="21418"/>
                </a:cubicBezTo>
                <a:lnTo>
                  <a:pt x="8738" y="21600"/>
                </a:lnTo>
                <a:lnTo>
                  <a:pt x="0" y="21600"/>
                </a:lnTo>
                <a:close/>
              </a:path>
            </a:pathLst>
          </a:custGeom>
          <a:solidFill>
            <a:srgbClr val="FFFFFF"/>
          </a:solidFill>
          <a:ln w="12700">
            <a:miter lim="400000"/>
          </a:ln>
        </p:spPr>
        <p:txBody>
          <a:bodyPr lIns="45719" rIns="45719" anchor="ctr"/>
          <a:lstStyle/>
          <a:p>
            <a:pPr algn="ctr">
              <a:defRPr>
                <a:solidFill>
                  <a:srgbClr val="FFFFFF"/>
                </a:solidFill>
              </a:defRPr>
            </a:pPr>
          </a:p>
        </p:txBody>
      </p:sp>
      <p:pic>
        <p:nvPicPr>
          <p:cNvPr id="192" name="Afbeelding 12" descr="Afbeelding 12"/>
          <p:cNvPicPr>
            <a:picLocks noChangeAspect="1"/>
          </p:cNvPicPr>
          <p:nvPr/>
        </p:nvPicPr>
        <p:blipFill>
          <a:blip r:embed="rId2">
            <a:extLst/>
          </a:blip>
          <a:stretch>
            <a:fillRect/>
          </a:stretch>
        </p:blipFill>
        <p:spPr>
          <a:xfrm>
            <a:off x="800121" y="666358"/>
            <a:ext cx="1041401" cy="1117601"/>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Rectangle 17"/>
          <p:cNvSpPr/>
          <p:nvPr/>
        </p:nvSpPr>
        <p:spPr>
          <a:xfrm>
            <a:off x="4708357" y="3509962"/>
            <a:ext cx="7092216" cy="2967840"/>
          </a:xfrm>
          <a:prstGeom prst="rect">
            <a:avLst/>
          </a:prstGeom>
          <a:solidFill>
            <a:srgbClr val="404040"/>
          </a:solidFill>
          <a:ln w="127000" cap="sq">
            <a:solidFill>
              <a:srgbClr val="404040"/>
            </a:solidFill>
            <a:miter/>
          </a:ln>
        </p:spPr>
        <p:txBody>
          <a:bodyPr lIns="45719" rIns="45719" anchor="ctr"/>
          <a:lstStyle/>
          <a:p>
            <a:pPr algn="ctr">
              <a:defRPr>
                <a:solidFill>
                  <a:srgbClr val="FFFFFF"/>
                </a:solidFill>
              </a:defRPr>
            </a:pPr>
          </a:p>
        </p:txBody>
      </p:sp>
      <p:sp>
        <p:nvSpPr>
          <p:cNvPr id="272" name="Titel 1"/>
          <p:cNvSpPr txBox="1"/>
          <p:nvPr>
            <p:ph type="title"/>
          </p:nvPr>
        </p:nvSpPr>
        <p:spPr>
          <a:xfrm>
            <a:off x="5021820" y="3812954"/>
            <a:ext cx="6465289" cy="1516015"/>
          </a:xfrm>
          <a:prstGeom prst="rect">
            <a:avLst/>
          </a:prstGeom>
        </p:spPr>
        <p:txBody>
          <a:bodyPr anchor="b"/>
          <a:lstStyle>
            <a:lvl1pPr>
              <a:defRPr sz="4800">
                <a:solidFill>
                  <a:srgbClr val="FFFFFF"/>
                </a:solidFill>
              </a:defRPr>
            </a:lvl1pPr>
          </a:lstStyle>
          <a:p>
            <a:pPr/>
            <a:r>
              <a:t>Charity Project MPILONHLE</a:t>
            </a:r>
          </a:p>
        </p:txBody>
      </p:sp>
      <p:pic>
        <p:nvPicPr>
          <p:cNvPr id="273" name="Afbeelding 12" descr="Afbeelding 12"/>
          <p:cNvPicPr>
            <a:picLocks noChangeAspect="1"/>
          </p:cNvPicPr>
          <p:nvPr/>
        </p:nvPicPr>
        <p:blipFill>
          <a:blip r:embed="rId2">
            <a:extLst/>
          </a:blip>
          <a:srcRect l="0" t="1293" r="0" b="0"/>
          <a:stretch>
            <a:fillRect/>
          </a:stretch>
        </p:blipFill>
        <p:spPr>
          <a:xfrm>
            <a:off x="317634" y="299362"/>
            <a:ext cx="4160412" cy="3049175"/>
          </a:xfrm>
          <a:prstGeom prst="rect">
            <a:avLst/>
          </a:prstGeom>
          <a:ln w="12700">
            <a:miter lim="400000"/>
          </a:ln>
        </p:spPr>
      </p:pic>
      <p:pic>
        <p:nvPicPr>
          <p:cNvPr id="274" name="Picture 26" descr="Picture 26"/>
          <p:cNvPicPr>
            <a:picLocks noChangeAspect="1"/>
          </p:cNvPicPr>
          <p:nvPr/>
        </p:nvPicPr>
        <p:blipFill>
          <a:blip r:embed="rId3">
            <a:extLst/>
          </a:blip>
          <a:srcRect l="0" t="4134" r="1" b="33423"/>
          <a:stretch>
            <a:fillRect/>
          </a:stretch>
        </p:blipFill>
        <p:spPr>
          <a:xfrm>
            <a:off x="4654296" y="299363"/>
            <a:ext cx="7217086" cy="3008188"/>
          </a:xfrm>
          <a:prstGeom prst="rect">
            <a:avLst/>
          </a:prstGeom>
          <a:ln w="12700">
            <a:miter lim="400000"/>
          </a:ln>
        </p:spPr>
      </p:pic>
      <p:sp>
        <p:nvSpPr>
          <p:cNvPr id="275" name="Straight Connector 19"/>
          <p:cNvSpPr/>
          <p:nvPr/>
        </p:nvSpPr>
        <p:spPr>
          <a:xfrm>
            <a:off x="5138287" y="5443085"/>
            <a:ext cx="6400801" cy="1"/>
          </a:xfrm>
          <a:prstGeom prst="line">
            <a:avLst/>
          </a:prstGeom>
          <a:ln w="22225">
            <a:solidFill>
              <a:srgbClr val="D9D9D9"/>
            </a:solidFill>
            <a:miter/>
          </a:ln>
        </p:spPr>
        <p:txBody>
          <a:bodyPr lIns="45719" rIns="45719"/>
          <a:lstStyle/>
          <a:p>
            <a:pPr/>
          </a:p>
        </p:txBody>
      </p:sp>
      <p:pic>
        <p:nvPicPr>
          <p:cNvPr id="276" name="Picture 24" descr="Picture 24"/>
          <p:cNvPicPr>
            <a:picLocks noChangeAspect="1"/>
          </p:cNvPicPr>
          <p:nvPr/>
        </p:nvPicPr>
        <p:blipFill>
          <a:blip r:embed="rId4">
            <a:extLst/>
          </a:blip>
          <a:srcRect l="8251" t="0" r="0" b="0"/>
          <a:stretch>
            <a:fillRect/>
          </a:stretch>
        </p:blipFill>
        <p:spPr>
          <a:xfrm>
            <a:off x="317634" y="3509433"/>
            <a:ext cx="4160272" cy="3026712"/>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8" name="Picture 1" descr="Picture 1"/>
          <p:cNvPicPr>
            <a:picLocks noChangeAspect="1"/>
          </p:cNvPicPr>
          <p:nvPr/>
        </p:nvPicPr>
        <p:blipFill>
          <a:blip r:embed="rId2">
            <a:extLst/>
          </a:blip>
          <a:stretch>
            <a:fillRect/>
          </a:stretch>
        </p:blipFill>
        <p:spPr>
          <a:xfrm>
            <a:off x="13253" y="4921622"/>
            <a:ext cx="2769706" cy="1568078"/>
          </a:xfrm>
          <a:prstGeom prst="rect">
            <a:avLst/>
          </a:prstGeom>
          <a:ln w="12700">
            <a:miter lim="400000"/>
          </a:ln>
        </p:spPr>
      </p:pic>
      <p:pic>
        <p:nvPicPr>
          <p:cNvPr id="279" name="Picture 13" descr="Picture 13"/>
          <p:cNvPicPr>
            <a:picLocks noChangeAspect="1"/>
          </p:cNvPicPr>
          <p:nvPr/>
        </p:nvPicPr>
        <p:blipFill>
          <a:blip r:embed="rId3">
            <a:extLst/>
          </a:blip>
          <a:stretch>
            <a:fillRect/>
          </a:stretch>
        </p:blipFill>
        <p:spPr>
          <a:xfrm>
            <a:off x="2782958" y="4921624"/>
            <a:ext cx="2638839" cy="1568076"/>
          </a:xfrm>
          <a:prstGeom prst="rect">
            <a:avLst/>
          </a:prstGeom>
          <a:ln w="12700">
            <a:miter lim="400000"/>
          </a:ln>
        </p:spPr>
      </p:pic>
      <p:pic>
        <p:nvPicPr>
          <p:cNvPr id="280" name="Picture 7" descr="Picture 7"/>
          <p:cNvPicPr>
            <a:picLocks noChangeAspect="1"/>
          </p:cNvPicPr>
          <p:nvPr/>
        </p:nvPicPr>
        <p:blipFill>
          <a:blip r:embed="rId4">
            <a:extLst/>
          </a:blip>
          <a:stretch>
            <a:fillRect/>
          </a:stretch>
        </p:blipFill>
        <p:spPr>
          <a:xfrm>
            <a:off x="5421796" y="4921624"/>
            <a:ext cx="2279719" cy="1568076"/>
          </a:xfrm>
          <a:prstGeom prst="rect">
            <a:avLst/>
          </a:prstGeom>
          <a:ln w="12700">
            <a:miter lim="400000"/>
          </a:ln>
        </p:spPr>
      </p:pic>
      <p:pic>
        <p:nvPicPr>
          <p:cNvPr id="281" name="Picture 5" descr="Picture 5"/>
          <p:cNvPicPr>
            <a:picLocks noChangeAspect="1"/>
          </p:cNvPicPr>
          <p:nvPr/>
        </p:nvPicPr>
        <p:blipFill>
          <a:blip r:embed="rId5">
            <a:extLst/>
          </a:blip>
          <a:stretch>
            <a:fillRect/>
          </a:stretch>
        </p:blipFill>
        <p:spPr>
          <a:xfrm>
            <a:off x="7701515" y="4921624"/>
            <a:ext cx="2470786" cy="1568076"/>
          </a:xfrm>
          <a:prstGeom prst="rect">
            <a:avLst/>
          </a:prstGeom>
          <a:ln w="12700">
            <a:miter lim="400000"/>
          </a:ln>
        </p:spPr>
      </p:pic>
      <p:sp>
        <p:nvSpPr>
          <p:cNvPr id="282" name="Tekstvak 11"/>
          <p:cNvSpPr txBox="1"/>
          <p:nvPr/>
        </p:nvSpPr>
        <p:spPr>
          <a:xfrm>
            <a:off x="2654692" y="1754955"/>
            <a:ext cx="9355339" cy="29197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400"/>
            </a:pPr>
            <a:r>
              <a:t>Where? </a:t>
            </a:r>
          </a:p>
          <a:p>
            <a:pPr>
              <a:defRPr b="1" sz="2400">
                <a:solidFill>
                  <a:srgbClr val="C00000"/>
                </a:solidFill>
              </a:defRPr>
            </a:pPr>
            <a:r>
              <a:t>uMkhanyakude and King Cetshwayo Districts of KwaZulu-Natal</a:t>
            </a:r>
          </a:p>
          <a:p>
            <a:pPr>
              <a:defRPr b="1" sz="2400"/>
            </a:pPr>
          </a:p>
          <a:p>
            <a:pPr lvl="1" marL="742950" indent="-285750">
              <a:buSzPct val="100000"/>
              <a:buFont typeface="Arial"/>
              <a:buChar char="•"/>
              <a:defRPr sz="2200"/>
            </a:pPr>
            <a:r>
              <a:t>Both districts are among the poorest and most rural areas</a:t>
            </a:r>
          </a:p>
          <a:p>
            <a:pPr lvl="1" marL="742950" indent="-285750">
              <a:buSzPct val="100000"/>
              <a:buFont typeface="Arial"/>
              <a:buChar char="•"/>
              <a:defRPr b="1" sz="2200"/>
            </a:pPr>
            <a:r>
              <a:t>77%</a:t>
            </a:r>
            <a:r>
              <a:rPr b="0"/>
              <a:t> below the poverty line</a:t>
            </a:r>
            <a:endParaRPr b="0"/>
          </a:p>
          <a:p>
            <a:pPr lvl="1" marL="742950" indent="-285750">
              <a:buSzPct val="100000"/>
              <a:buFont typeface="Arial"/>
              <a:buChar char="•"/>
              <a:defRPr b="1" sz="2200"/>
            </a:pPr>
            <a:r>
              <a:t>67% </a:t>
            </a:r>
            <a:r>
              <a:rPr b="0"/>
              <a:t>unemployment</a:t>
            </a:r>
            <a:endParaRPr b="0"/>
          </a:p>
          <a:p>
            <a:pPr lvl="1" marL="742950" indent="-285750">
              <a:buSzPct val="100000"/>
              <a:buFont typeface="Arial"/>
              <a:buChar char="•"/>
              <a:defRPr sz="2200"/>
            </a:pPr>
            <a:r>
              <a:t>per capita income is less then one third of the national average</a:t>
            </a:r>
          </a:p>
        </p:txBody>
      </p:sp>
      <p:pic>
        <p:nvPicPr>
          <p:cNvPr id="283" name="Afbeelding 4" descr="Afbeelding 4"/>
          <p:cNvPicPr>
            <a:picLocks noChangeAspect="1"/>
          </p:cNvPicPr>
          <p:nvPr/>
        </p:nvPicPr>
        <p:blipFill>
          <a:blip r:embed="rId6">
            <a:extLst/>
          </a:blip>
          <a:stretch>
            <a:fillRect/>
          </a:stretch>
        </p:blipFill>
        <p:spPr>
          <a:xfrm>
            <a:off x="10380109" y="4908372"/>
            <a:ext cx="1784378" cy="1581329"/>
          </a:xfrm>
          <a:prstGeom prst="rect">
            <a:avLst/>
          </a:prstGeom>
          <a:ln w="12700">
            <a:miter lim="400000"/>
          </a:ln>
        </p:spPr>
      </p:pic>
      <p:sp>
        <p:nvSpPr>
          <p:cNvPr id="284" name="Tekstvak 13"/>
          <p:cNvSpPr txBox="1"/>
          <p:nvPr/>
        </p:nvSpPr>
        <p:spPr>
          <a:xfrm>
            <a:off x="2902224" y="553462"/>
            <a:ext cx="7858540" cy="7607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i="1" sz="2400"/>
            </a:lvl1pPr>
          </a:lstStyle>
          <a:p>
            <a:pPr/>
            <a:r>
              <a:t>Mpilonhle improves the health and social development of YOUTH, ADOLESCENTS and YOUNG ADULTS in South-Africa</a:t>
            </a:r>
          </a:p>
        </p:txBody>
      </p:sp>
      <p:sp>
        <p:nvSpPr>
          <p:cNvPr id="285" name="Titel 1"/>
          <p:cNvSpPr txBox="1"/>
          <p:nvPr>
            <p:ph type="title"/>
          </p:nvPr>
        </p:nvSpPr>
        <p:spPr>
          <a:xfrm>
            <a:off x="838200" y="306180"/>
            <a:ext cx="1944759" cy="1325563"/>
          </a:xfrm>
          <a:prstGeom prst="rect">
            <a:avLst/>
          </a:prstGeom>
        </p:spPr>
        <p:txBody>
          <a:bodyPr/>
          <a:lstStyle/>
          <a:p>
            <a:pPr/>
            <a:r>
              <a:t>Charity</a:t>
            </a:r>
          </a:p>
        </p:txBody>
      </p:sp>
      <p:pic>
        <p:nvPicPr>
          <p:cNvPr id="286" name="Afbeelding 1" descr="Afbeelding 1"/>
          <p:cNvPicPr>
            <a:picLocks noChangeAspect="1"/>
          </p:cNvPicPr>
          <p:nvPr/>
        </p:nvPicPr>
        <p:blipFill>
          <a:blip r:embed="rId7">
            <a:extLst/>
          </a:blip>
          <a:srcRect l="34802" t="23187" r="35090" b="24059"/>
          <a:stretch>
            <a:fillRect/>
          </a:stretch>
        </p:blipFill>
        <p:spPr>
          <a:xfrm>
            <a:off x="84347" y="1366048"/>
            <a:ext cx="2627516" cy="3415769"/>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Tekstvak 2"/>
          <p:cNvSpPr txBox="1"/>
          <p:nvPr/>
        </p:nvSpPr>
        <p:spPr>
          <a:xfrm>
            <a:off x="2902224" y="553462"/>
            <a:ext cx="7858540" cy="7607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i="1" sz="2400"/>
            </a:lvl1pPr>
          </a:lstStyle>
          <a:p>
            <a:pPr/>
            <a:r>
              <a:t>Mpilonhle improves the health and social development of YOUTH, ADOLESCENTS and YOUNG ADULTS in South-Africa</a:t>
            </a:r>
          </a:p>
        </p:txBody>
      </p:sp>
      <p:pic>
        <p:nvPicPr>
          <p:cNvPr id="289" name="Picture 1" descr="Picture 1"/>
          <p:cNvPicPr>
            <a:picLocks noChangeAspect="1"/>
          </p:cNvPicPr>
          <p:nvPr/>
        </p:nvPicPr>
        <p:blipFill>
          <a:blip r:embed="rId2">
            <a:extLst/>
          </a:blip>
          <a:stretch>
            <a:fillRect/>
          </a:stretch>
        </p:blipFill>
        <p:spPr>
          <a:xfrm>
            <a:off x="13253" y="4921622"/>
            <a:ext cx="2769706" cy="1568078"/>
          </a:xfrm>
          <a:prstGeom prst="rect">
            <a:avLst/>
          </a:prstGeom>
          <a:ln w="12700">
            <a:miter lim="400000"/>
          </a:ln>
        </p:spPr>
      </p:pic>
      <p:pic>
        <p:nvPicPr>
          <p:cNvPr id="290" name="Picture 13" descr="Picture 13"/>
          <p:cNvPicPr>
            <a:picLocks noChangeAspect="1"/>
          </p:cNvPicPr>
          <p:nvPr/>
        </p:nvPicPr>
        <p:blipFill>
          <a:blip r:embed="rId3">
            <a:extLst/>
          </a:blip>
          <a:stretch>
            <a:fillRect/>
          </a:stretch>
        </p:blipFill>
        <p:spPr>
          <a:xfrm>
            <a:off x="2782958" y="4921624"/>
            <a:ext cx="2638839" cy="1568076"/>
          </a:xfrm>
          <a:prstGeom prst="rect">
            <a:avLst/>
          </a:prstGeom>
          <a:ln w="12700">
            <a:miter lim="400000"/>
          </a:ln>
        </p:spPr>
      </p:pic>
      <p:pic>
        <p:nvPicPr>
          <p:cNvPr id="291" name="Picture 7" descr="Picture 7"/>
          <p:cNvPicPr>
            <a:picLocks noChangeAspect="1"/>
          </p:cNvPicPr>
          <p:nvPr/>
        </p:nvPicPr>
        <p:blipFill>
          <a:blip r:embed="rId4">
            <a:extLst/>
          </a:blip>
          <a:stretch>
            <a:fillRect/>
          </a:stretch>
        </p:blipFill>
        <p:spPr>
          <a:xfrm>
            <a:off x="5421796" y="4921624"/>
            <a:ext cx="2279719" cy="1568076"/>
          </a:xfrm>
          <a:prstGeom prst="rect">
            <a:avLst/>
          </a:prstGeom>
          <a:ln w="12700">
            <a:miter lim="400000"/>
          </a:ln>
        </p:spPr>
      </p:pic>
      <p:pic>
        <p:nvPicPr>
          <p:cNvPr id="292" name="Picture 5" descr="Picture 5"/>
          <p:cNvPicPr>
            <a:picLocks noChangeAspect="1"/>
          </p:cNvPicPr>
          <p:nvPr/>
        </p:nvPicPr>
        <p:blipFill>
          <a:blip r:embed="rId5">
            <a:extLst/>
          </a:blip>
          <a:stretch>
            <a:fillRect/>
          </a:stretch>
        </p:blipFill>
        <p:spPr>
          <a:xfrm>
            <a:off x="7701515" y="4921624"/>
            <a:ext cx="2470786" cy="1568076"/>
          </a:xfrm>
          <a:prstGeom prst="rect">
            <a:avLst/>
          </a:prstGeom>
          <a:ln w="12700">
            <a:miter lim="400000"/>
          </a:ln>
        </p:spPr>
      </p:pic>
      <p:sp>
        <p:nvSpPr>
          <p:cNvPr id="293" name="Tekstvak 11"/>
          <p:cNvSpPr txBox="1"/>
          <p:nvPr/>
        </p:nvSpPr>
        <p:spPr>
          <a:xfrm>
            <a:off x="2902224" y="1631743"/>
            <a:ext cx="9355339" cy="50152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400"/>
            </a:pPr>
            <a:r>
              <a:t>What?</a:t>
            </a:r>
          </a:p>
          <a:p>
            <a:pPr>
              <a:defRPr b="1" sz="2400">
                <a:solidFill>
                  <a:srgbClr val="C00000"/>
                </a:solidFill>
              </a:defRPr>
            </a:pPr>
            <a:r>
              <a:t>INTEGRATED SCHOOL HEALTH PROGRAMME:</a:t>
            </a:r>
          </a:p>
          <a:p>
            <a:pPr marL="342900" indent="-342900">
              <a:buSzPct val="100000"/>
              <a:buFont typeface="Arial"/>
              <a:buChar char="•"/>
            </a:pPr>
            <a:r>
              <a:t>Health Screening  (HIV; Tuberculosis)</a:t>
            </a:r>
          </a:p>
          <a:p>
            <a:pPr marL="342900" indent="-342900">
              <a:buSzPct val="100000"/>
              <a:buFont typeface="Arial"/>
              <a:buChar char="•"/>
            </a:pPr>
            <a:r>
              <a:t>General Health Education (Nutrition, lifestyle and Family planning)</a:t>
            </a:r>
          </a:p>
          <a:p>
            <a:pPr marL="342900" indent="-342900">
              <a:buSzPct val="100000"/>
              <a:buFont typeface="Arial"/>
              <a:buChar char="•"/>
            </a:pPr>
            <a:r>
              <a:t>Counseling (Psycholists for students affcetd by domestic violence, drug abuse, pregnancy)</a:t>
            </a:r>
          </a:p>
          <a:p>
            <a:pPr marL="342900" indent="-342900">
              <a:buSzPct val="100000"/>
              <a:buFont typeface="Arial"/>
              <a:buChar char="•"/>
            </a:pPr>
          </a:p>
          <a:p>
            <a:pPr>
              <a:defRPr b="1" sz="2400">
                <a:solidFill>
                  <a:srgbClr val="C00000"/>
                </a:solidFill>
              </a:defRPr>
            </a:pPr>
            <a:r>
              <a:t>YOUNG WOMEN AND GIRLS PROGRAMME:</a:t>
            </a:r>
          </a:p>
          <a:p>
            <a:pPr marL="285750" indent="-285750">
              <a:buSzPct val="100000"/>
              <a:buFont typeface="Arial"/>
              <a:buChar char="•"/>
            </a:pPr>
            <a:r>
              <a:t>Keeping Girls in School programs in High Schools</a:t>
            </a:r>
          </a:p>
          <a:p>
            <a:pPr marL="285750" indent="-285750">
              <a:buSzPct val="100000"/>
              <a:buFont typeface="Arial"/>
              <a:buChar char="•"/>
            </a:pPr>
            <a:r>
              <a:t>Child Protection programs for victims of abuse, and Parenting programs for teenage parents and parents of vulnerable children. </a:t>
            </a:r>
          </a:p>
          <a:p>
            <a:pPr>
              <a:defRPr b="1" sz="2400"/>
            </a:pPr>
          </a:p>
          <a:p>
            <a:pPr>
              <a:defRPr b="1" sz="2400"/>
            </a:pPr>
          </a:p>
          <a:p>
            <a:pPr>
              <a:defRPr b="1" sz="2400"/>
            </a:pPr>
          </a:p>
          <a:p>
            <a:pPr lvl="1" marL="742950" indent="-285750">
              <a:buSzPct val="100000"/>
              <a:buFont typeface="Arial"/>
              <a:buChar char="•"/>
              <a:defRPr sz="2400"/>
            </a:pPr>
          </a:p>
        </p:txBody>
      </p:sp>
      <p:pic>
        <p:nvPicPr>
          <p:cNvPr id="294" name="Afbeelding 4" descr="Afbeelding 4"/>
          <p:cNvPicPr>
            <a:picLocks noChangeAspect="1"/>
          </p:cNvPicPr>
          <p:nvPr/>
        </p:nvPicPr>
        <p:blipFill>
          <a:blip r:embed="rId6">
            <a:extLst/>
          </a:blip>
          <a:stretch>
            <a:fillRect/>
          </a:stretch>
        </p:blipFill>
        <p:spPr>
          <a:xfrm>
            <a:off x="10380109" y="4908372"/>
            <a:ext cx="1784378" cy="1581329"/>
          </a:xfrm>
          <a:prstGeom prst="rect">
            <a:avLst/>
          </a:prstGeom>
          <a:ln w="12700">
            <a:miter lim="400000"/>
          </a:ln>
        </p:spPr>
      </p:pic>
      <p:sp>
        <p:nvSpPr>
          <p:cNvPr id="295" name="Titel 1"/>
          <p:cNvSpPr txBox="1"/>
          <p:nvPr>
            <p:ph type="title"/>
          </p:nvPr>
        </p:nvSpPr>
        <p:spPr>
          <a:xfrm>
            <a:off x="838200" y="306180"/>
            <a:ext cx="1944759" cy="1325563"/>
          </a:xfrm>
          <a:prstGeom prst="rect">
            <a:avLst/>
          </a:prstGeom>
        </p:spPr>
        <p:txBody>
          <a:bodyPr/>
          <a:lstStyle/>
          <a:p>
            <a:pPr/>
            <a:r>
              <a:t>Charity</a:t>
            </a:r>
          </a:p>
        </p:txBody>
      </p:sp>
      <p:pic>
        <p:nvPicPr>
          <p:cNvPr id="296" name="Afbeelding 10" descr="Afbeelding 10"/>
          <p:cNvPicPr>
            <a:picLocks noChangeAspect="1"/>
          </p:cNvPicPr>
          <p:nvPr/>
        </p:nvPicPr>
        <p:blipFill>
          <a:blip r:embed="rId7">
            <a:extLst/>
          </a:blip>
          <a:srcRect l="34802" t="23187" r="35090" b="24059"/>
          <a:stretch>
            <a:fillRect/>
          </a:stretch>
        </p:blipFill>
        <p:spPr>
          <a:xfrm>
            <a:off x="84347" y="1366048"/>
            <a:ext cx="2627516" cy="3415769"/>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Tekstvak 14"/>
          <p:cNvSpPr txBox="1"/>
          <p:nvPr/>
        </p:nvSpPr>
        <p:spPr>
          <a:xfrm>
            <a:off x="2902224" y="1741920"/>
            <a:ext cx="5764698" cy="28984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400"/>
            </a:pPr>
            <a:r>
              <a:t>Contribution for?</a:t>
            </a:r>
          </a:p>
          <a:p>
            <a:pPr marL="240631" indent="-240631">
              <a:buSzPct val="100000"/>
              <a:buChar char="•"/>
              <a:defRPr b="1" sz="2400">
                <a:solidFill>
                  <a:srgbClr val="C00000"/>
                </a:solidFill>
              </a:defRPr>
            </a:pPr>
            <a:r>
              <a:t>A 24-seater buss</a:t>
            </a:r>
          </a:p>
          <a:p>
            <a:pPr/>
            <a:r>
              <a:t>would be of great value to the project </a:t>
            </a:r>
            <a:br/>
            <a:r>
              <a:t>as safe transportation is a major challenge</a:t>
            </a:r>
          </a:p>
          <a:p>
            <a:pPr marL="342900" indent="-342900">
              <a:buSzPct val="100000"/>
              <a:buFont typeface="Arial"/>
              <a:buChar char="•"/>
            </a:pPr>
          </a:p>
          <a:p>
            <a:pPr marL="342900" indent="-342900">
              <a:buSzPct val="100000"/>
              <a:buFont typeface="Arial"/>
              <a:buChar char="•"/>
              <a:defRPr b="1" sz="2400">
                <a:solidFill>
                  <a:srgbClr val="C00000"/>
                </a:solidFill>
              </a:defRPr>
            </a:pPr>
            <a:r>
              <a:t>A mobile kitchen in a container</a:t>
            </a:r>
          </a:p>
          <a:p>
            <a:pPr/>
            <a:r>
              <a:t>for the catering of all camps and meetings done by the community which gives them an extra income</a:t>
            </a:r>
          </a:p>
        </p:txBody>
      </p:sp>
      <p:pic>
        <p:nvPicPr>
          <p:cNvPr id="299" name="Afbeelding 9" descr="Afbeelding 9"/>
          <p:cNvPicPr>
            <a:picLocks noChangeAspect="1"/>
          </p:cNvPicPr>
          <p:nvPr/>
        </p:nvPicPr>
        <p:blipFill>
          <a:blip r:embed="rId2">
            <a:extLst/>
          </a:blip>
          <a:stretch>
            <a:fillRect/>
          </a:stretch>
        </p:blipFill>
        <p:spPr>
          <a:xfrm>
            <a:off x="7753598" y="5191345"/>
            <a:ext cx="2237071" cy="1677804"/>
          </a:xfrm>
          <a:prstGeom prst="rect">
            <a:avLst/>
          </a:prstGeom>
          <a:ln w="12700">
            <a:miter lim="400000"/>
          </a:ln>
        </p:spPr>
      </p:pic>
      <p:pic>
        <p:nvPicPr>
          <p:cNvPr id="300" name="Picture 11" descr="Picture 11"/>
          <p:cNvPicPr>
            <a:picLocks noChangeAspect="1"/>
          </p:cNvPicPr>
          <p:nvPr/>
        </p:nvPicPr>
        <p:blipFill>
          <a:blip r:embed="rId3">
            <a:extLst/>
          </a:blip>
          <a:stretch>
            <a:fillRect/>
          </a:stretch>
        </p:blipFill>
        <p:spPr>
          <a:xfrm>
            <a:off x="0" y="5194524"/>
            <a:ext cx="2057719" cy="1666655"/>
          </a:xfrm>
          <a:prstGeom prst="rect">
            <a:avLst/>
          </a:prstGeom>
          <a:ln w="12700">
            <a:miter lim="400000"/>
          </a:ln>
        </p:spPr>
      </p:pic>
      <p:pic>
        <p:nvPicPr>
          <p:cNvPr id="301" name="Picture 9" descr="Picture 9"/>
          <p:cNvPicPr>
            <a:picLocks noChangeAspect="1"/>
          </p:cNvPicPr>
          <p:nvPr/>
        </p:nvPicPr>
        <p:blipFill>
          <a:blip r:embed="rId4">
            <a:extLst/>
          </a:blip>
          <a:stretch>
            <a:fillRect/>
          </a:stretch>
        </p:blipFill>
        <p:spPr>
          <a:xfrm>
            <a:off x="2057718" y="5194524"/>
            <a:ext cx="1232453" cy="1666655"/>
          </a:xfrm>
          <a:prstGeom prst="rect">
            <a:avLst/>
          </a:prstGeom>
          <a:ln w="12700">
            <a:miter lim="400000"/>
          </a:ln>
        </p:spPr>
      </p:pic>
      <p:pic>
        <p:nvPicPr>
          <p:cNvPr id="302" name="Picture 24" descr="Picture 24"/>
          <p:cNvPicPr>
            <a:picLocks noChangeAspect="1"/>
          </p:cNvPicPr>
          <p:nvPr/>
        </p:nvPicPr>
        <p:blipFill>
          <a:blip r:embed="rId5">
            <a:extLst/>
          </a:blip>
          <a:stretch>
            <a:fillRect/>
          </a:stretch>
        </p:blipFill>
        <p:spPr>
          <a:xfrm>
            <a:off x="8720126" y="1517485"/>
            <a:ext cx="1943784" cy="1570272"/>
          </a:xfrm>
          <a:prstGeom prst="rect">
            <a:avLst/>
          </a:prstGeom>
          <a:ln w="12700">
            <a:miter lim="400000"/>
          </a:ln>
        </p:spPr>
      </p:pic>
      <p:pic>
        <p:nvPicPr>
          <p:cNvPr id="303" name="Afbeelding 7" descr="Afbeelding 7"/>
          <p:cNvPicPr>
            <a:picLocks noChangeAspect="1"/>
          </p:cNvPicPr>
          <p:nvPr/>
        </p:nvPicPr>
        <p:blipFill>
          <a:blip r:embed="rId6">
            <a:extLst/>
          </a:blip>
          <a:stretch>
            <a:fillRect/>
          </a:stretch>
        </p:blipFill>
        <p:spPr>
          <a:xfrm>
            <a:off x="5346613" y="5191345"/>
            <a:ext cx="2962942" cy="1666655"/>
          </a:xfrm>
          <a:prstGeom prst="rect">
            <a:avLst/>
          </a:prstGeom>
          <a:ln w="12700">
            <a:miter lim="400000"/>
          </a:ln>
        </p:spPr>
      </p:pic>
      <p:pic>
        <p:nvPicPr>
          <p:cNvPr id="304" name="Afbeelding 8" descr="Afbeelding 8"/>
          <p:cNvPicPr>
            <a:picLocks noChangeAspect="1"/>
          </p:cNvPicPr>
          <p:nvPr/>
        </p:nvPicPr>
        <p:blipFill>
          <a:blip r:embed="rId7">
            <a:extLst/>
          </a:blip>
          <a:stretch>
            <a:fillRect/>
          </a:stretch>
        </p:blipFill>
        <p:spPr>
          <a:xfrm>
            <a:off x="3288896" y="5192800"/>
            <a:ext cx="2505151" cy="1670101"/>
          </a:xfrm>
          <a:prstGeom prst="rect">
            <a:avLst/>
          </a:prstGeom>
          <a:ln w="12700">
            <a:miter lim="400000"/>
          </a:ln>
        </p:spPr>
      </p:pic>
      <p:pic>
        <p:nvPicPr>
          <p:cNvPr id="305" name="Afbeelding 10" descr="Afbeelding 10"/>
          <p:cNvPicPr>
            <a:picLocks noChangeAspect="1"/>
          </p:cNvPicPr>
          <p:nvPr/>
        </p:nvPicPr>
        <p:blipFill>
          <a:blip r:embed="rId8">
            <a:extLst/>
          </a:blip>
          <a:stretch>
            <a:fillRect/>
          </a:stretch>
        </p:blipFill>
        <p:spPr>
          <a:xfrm>
            <a:off x="9692019" y="5191345"/>
            <a:ext cx="2499982" cy="1666655"/>
          </a:xfrm>
          <a:prstGeom prst="rect">
            <a:avLst/>
          </a:prstGeom>
          <a:ln w="12700">
            <a:miter lim="400000"/>
          </a:ln>
        </p:spPr>
      </p:pic>
      <p:pic>
        <p:nvPicPr>
          <p:cNvPr id="306" name="Picture 26" descr="Picture 26"/>
          <p:cNvPicPr>
            <a:picLocks noChangeAspect="1"/>
          </p:cNvPicPr>
          <p:nvPr/>
        </p:nvPicPr>
        <p:blipFill>
          <a:blip r:embed="rId9">
            <a:extLst/>
          </a:blip>
          <a:stretch>
            <a:fillRect/>
          </a:stretch>
        </p:blipFill>
        <p:spPr>
          <a:xfrm>
            <a:off x="8720126" y="3177008"/>
            <a:ext cx="3188391" cy="1925087"/>
          </a:xfrm>
          <a:prstGeom prst="rect">
            <a:avLst/>
          </a:prstGeom>
          <a:ln w="12700">
            <a:miter lim="400000"/>
          </a:ln>
        </p:spPr>
      </p:pic>
      <p:sp>
        <p:nvSpPr>
          <p:cNvPr id="307" name="Tekstvak 19"/>
          <p:cNvSpPr txBox="1"/>
          <p:nvPr/>
        </p:nvSpPr>
        <p:spPr>
          <a:xfrm>
            <a:off x="2902224" y="553462"/>
            <a:ext cx="7858540" cy="7607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i="1" sz="2400"/>
            </a:lvl1pPr>
          </a:lstStyle>
          <a:p>
            <a:pPr/>
            <a:r>
              <a:t>Mpilonhle improves the health and social development of YOUTH, ADOLESCENTS and YOUNG ADULTS in South-Africa</a:t>
            </a:r>
          </a:p>
        </p:txBody>
      </p:sp>
      <p:sp>
        <p:nvSpPr>
          <p:cNvPr id="308" name="Titel 1"/>
          <p:cNvSpPr txBox="1"/>
          <p:nvPr/>
        </p:nvSpPr>
        <p:spPr>
          <a:xfrm>
            <a:off x="838200" y="642005"/>
            <a:ext cx="1944759" cy="653913"/>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nSpc>
                <a:spcPct val="90000"/>
              </a:lnSpc>
              <a:defRPr sz="4400">
                <a:latin typeface="Calibri Light"/>
                <a:ea typeface="Calibri Light"/>
                <a:cs typeface="Calibri Light"/>
                <a:sym typeface="Calibri Light"/>
              </a:defRPr>
            </a:lvl1pPr>
          </a:lstStyle>
          <a:p>
            <a:pPr/>
            <a:r>
              <a:t>Charity</a:t>
            </a:r>
          </a:p>
        </p:txBody>
      </p:sp>
      <p:pic>
        <p:nvPicPr>
          <p:cNvPr id="309" name="Afbeelding 16" descr="Afbeelding 16"/>
          <p:cNvPicPr>
            <a:picLocks noChangeAspect="1"/>
          </p:cNvPicPr>
          <p:nvPr/>
        </p:nvPicPr>
        <p:blipFill>
          <a:blip r:embed="rId10">
            <a:extLst/>
          </a:blip>
          <a:srcRect l="34802" t="23187" r="35090" b="24059"/>
          <a:stretch>
            <a:fillRect/>
          </a:stretch>
        </p:blipFill>
        <p:spPr>
          <a:xfrm>
            <a:off x="84347" y="1366048"/>
            <a:ext cx="2627516" cy="3415769"/>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Titel 1"/>
          <p:cNvSpPr txBox="1"/>
          <p:nvPr>
            <p:ph type="title"/>
          </p:nvPr>
        </p:nvSpPr>
        <p:spPr>
          <a:xfrm>
            <a:off x="761992" y="0"/>
            <a:ext cx="5314538" cy="1325563"/>
          </a:xfrm>
          <a:prstGeom prst="rect">
            <a:avLst/>
          </a:prstGeom>
        </p:spPr>
        <p:txBody>
          <a:bodyPr/>
          <a:lstStyle/>
          <a:p>
            <a:pPr/>
            <a:r>
              <a:t>Pricing</a:t>
            </a:r>
          </a:p>
        </p:txBody>
      </p:sp>
      <p:sp>
        <p:nvSpPr>
          <p:cNvPr id="312" name="Tijdelijke aanduiding voor inhoud 2"/>
          <p:cNvSpPr txBox="1"/>
          <p:nvPr>
            <p:ph type="body" idx="1"/>
          </p:nvPr>
        </p:nvSpPr>
        <p:spPr>
          <a:xfrm>
            <a:off x="765388" y="931996"/>
            <a:ext cx="5564268" cy="7595777"/>
          </a:xfrm>
          <a:prstGeom prst="rect">
            <a:avLst/>
          </a:prstGeom>
        </p:spPr>
        <p:txBody>
          <a:bodyPr/>
          <a:lstStyle/>
          <a:p>
            <a:pPr marL="0" indent="0">
              <a:buSzTx/>
              <a:buNone/>
              <a:defRPr sz="1600"/>
            </a:pPr>
            <a:br/>
            <a:r>
              <a:rPr sz="1400"/>
              <a:t>The cost for the weekend covering accommodation on Friday 20th and Saturday 21st September, meals and visits included in the program is: </a:t>
            </a:r>
            <a:endParaRPr sz="1400"/>
          </a:p>
          <a:p>
            <a:pPr marL="0" indent="0">
              <a:buSzTx/>
              <a:buNone/>
              <a:defRPr sz="1400"/>
            </a:pPr>
            <a:r>
              <a:t> 	€ 950 per couple and</a:t>
            </a:r>
          </a:p>
          <a:p>
            <a:pPr marL="0" indent="0">
              <a:buSzTx/>
              <a:buNone/>
              <a:defRPr sz="1400"/>
            </a:pPr>
            <a:r>
              <a:t> 	€ 475 per single occupancy.</a:t>
            </a:r>
          </a:p>
          <a:p>
            <a:pPr marL="0" indent="0">
              <a:buSzTx/>
              <a:buNone/>
              <a:defRPr sz="1800"/>
            </a:pPr>
            <a:r>
              <a:t>Payment</a:t>
            </a:r>
          </a:p>
          <a:p>
            <a:pPr marL="0" indent="0">
              <a:buSzTx/>
              <a:buNone/>
              <a:defRPr sz="1400"/>
            </a:pPr>
            <a:r>
              <a:t>Payment should accompany this registration form to the following bank Account in EURO:</a:t>
            </a:r>
            <a:br/>
            <a:br/>
            <a:r>
              <a:t>Account Name: Eurotary 87</a:t>
            </a:r>
            <a:br/>
            <a:r>
              <a:t>IBAN: BE59 4176 0580 9126 </a:t>
            </a:r>
            <a:br/>
            <a:r>
              <a:t>BIC: KBC Bank KREDBEBB</a:t>
            </a:r>
            <a:br/>
            <a:br/>
            <a:r>
              <a:rPr sz="1200"/>
              <a:t>Registration is only final after receipt of the payment.After you submitted your registration on our website, you will soon receive an invoice with all necessary information to complete your subscription.</a:t>
            </a:r>
            <a:endParaRPr sz="1200"/>
          </a:p>
          <a:p>
            <a:pPr marL="0" indent="0">
              <a:buSzTx/>
              <a:buNone/>
              <a:defRPr sz="1200"/>
            </a:pPr>
            <a:br/>
            <a:r>
              <a:rPr sz="1800"/>
              <a:t>Additional nights</a:t>
            </a:r>
            <a:endParaRPr sz="1800"/>
          </a:p>
          <a:p>
            <a:pPr marL="0" indent="0">
              <a:buSzTx/>
              <a:buNone/>
              <a:defRPr i="1" sz="1400"/>
            </a:pPr>
            <a:r>
              <a:t>Accommodation for additional nights (B&amp;B) are possible at the conference rate of € 108/night,</a:t>
            </a:r>
            <a:br/>
            <a:r>
              <a:t>but </a:t>
            </a:r>
            <a:r>
              <a:rPr b="1"/>
              <a:t>must be booked directly with the Hotel by email or phone </a:t>
            </a:r>
            <a:r>
              <a:t>under reference Eurotary 87.</a:t>
            </a:r>
            <a:br/>
            <a:r>
              <a:rPr i="0"/>
              <a:t>Phone: +32 15 700 700</a:t>
            </a:r>
            <a:br>
              <a:rPr i="0"/>
            </a:br>
            <a:r>
              <a:rPr i="0"/>
              <a:t>Email: </a:t>
            </a:r>
            <a:r>
              <a:rPr b="1" i="0" u="sng">
                <a:solidFill>
                  <a:srgbClr val="0563C1"/>
                </a:solidFill>
                <a:uFill>
                  <a:solidFill>
                    <a:srgbClr val="0563C1"/>
                  </a:solidFill>
                </a:uFill>
                <a:hlinkClick r:id="rId2" invalidUrl="" action="" tgtFrame="" tooltip="" history="1" highlightClick="0" endSnd="0"/>
              </a:rPr>
              <a:t>info@hotelve.com</a:t>
            </a:r>
          </a:p>
        </p:txBody>
      </p:sp>
      <p:sp>
        <p:nvSpPr>
          <p:cNvPr id="313" name="Freeform: Shape 22"/>
          <p:cNvSpPr/>
          <p:nvPr/>
        </p:nvSpPr>
        <p:spPr>
          <a:xfrm flipH="1">
            <a:off x="6582780" y="-2009"/>
            <a:ext cx="5609221" cy="58402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7857" y="0"/>
                </a:lnTo>
                <a:lnTo>
                  <a:pt x="18571" y="755"/>
                </a:lnTo>
                <a:cubicBezTo>
                  <a:pt x="20463" y="2957"/>
                  <a:pt x="21600" y="5781"/>
                  <a:pt x="21600" y="8859"/>
                </a:cubicBezTo>
                <a:cubicBezTo>
                  <a:pt x="21600" y="15896"/>
                  <a:pt x="15661" y="21600"/>
                  <a:pt x="8334" y="21600"/>
                </a:cubicBezTo>
                <a:cubicBezTo>
                  <a:pt x="5587" y="21600"/>
                  <a:pt x="3035" y="20798"/>
                  <a:pt x="917" y="19424"/>
                </a:cubicBezTo>
                <a:lnTo>
                  <a:pt x="0" y="18765"/>
                </a:lnTo>
                <a:close/>
              </a:path>
            </a:pathLst>
          </a:custGeom>
          <a:solidFill>
            <a:srgbClr val="FFFFFF">
              <a:alpha val="80000"/>
            </a:srgbClr>
          </a:solidFill>
          <a:ln w="12700">
            <a:miter lim="400000"/>
          </a:ln>
        </p:spPr>
        <p:txBody>
          <a:bodyPr lIns="45719" rIns="45719" anchor="ctr"/>
          <a:lstStyle/>
          <a:p>
            <a:pPr algn="ctr">
              <a:defRPr>
                <a:solidFill>
                  <a:srgbClr val="FFFFFF"/>
                </a:solidFill>
              </a:defRPr>
            </a:pPr>
          </a:p>
        </p:txBody>
      </p:sp>
      <p:pic>
        <p:nvPicPr>
          <p:cNvPr id="314" name="Afbeelding 10" descr="Afbeelding 10"/>
          <p:cNvPicPr>
            <a:picLocks noChangeAspect="1"/>
          </p:cNvPicPr>
          <p:nvPr/>
        </p:nvPicPr>
        <p:blipFill>
          <a:blip r:embed="rId3">
            <a:extLst/>
          </a:blip>
          <a:srcRect l="22522" t="0" r="29361" b="0"/>
          <a:stretch>
            <a:fillRect/>
          </a:stretch>
        </p:blipFill>
        <p:spPr>
          <a:xfrm>
            <a:off x="6750140" y="54"/>
            <a:ext cx="5441951" cy="5655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133" y="0"/>
                </a:moveTo>
                <a:lnTo>
                  <a:pt x="3800" y="293"/>
                </a:lnTo>
                <a:cubicBezTo>
                  <a:pt x="1452" y="2551"/>
                  <a:pt x="0" y="5671"/>
                  <a:pt x="0" y="9118"/>
                </a:cubicBezTo>
                <a:cubicBezTo>
                  <a:pt x="0" y="16011"/>
                  <a:pt x="5808" y="21600"/>
                  <a:pt x="12971" y="21600"/>
                </a:cubicBezTo>
                <a:cubicBezTo>
                  <a:pt x="15993" y="21600"/>
                  <a:pt x="18773" y="20606"/>
                  <a:pt x="20978" y="18938"/>
                </a:cubicBezTo>
                <a:lnTo>
                  <a:pt x="21600" y="18412"/>
                </a:lnTo>
                <a:lnTo>
                  <a:pt x="21600" y="0"/>
                </a:lnTo>
                <a:lnTo>
                  <a:pt x="4133" y="0"/>
                </a:lnTo>
                <a:close/>
              </a:path>
            </a:pathLst>
          </a:cu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Rectangle 9"/>
          <p:cNvSpPr/>
          <p:nvPr/>
        </p:nvSpPr>
        <p:spPr>
          <a:xfrm>
            <a:off x="0" y="0"/>
            <a:ext cx="12192000" cy="6858000"/>
          </a:xfrm>
          <a:prstGeom prst="rect">
            <a:avLst/>
          </a:prstGeom>
          <a:solidFill>
            <a:srgbClr val="404040"/>
          </a:solidFill>
          <a:ln w="12700">
            <a:miter lim="400000"/>
          </a:ln>
        </p:spPr>
        <p:txBody>
          <a:bodyPr lIns="45719" rIns="45719" anchor="ctr"/>
          <a:lstStyle/>
          <a:p>
            <a:pPr algn="ctr">
              <a:defRPr>
                <a:solidFill>
                  <a:srgbClr val="FFFFFF"/>
                </a:solidFill>
              </a:defRPr>
            </a:pPr>
          </a:p>
        </p:txBody>
      </p:sp>
      <p:sp>
        <p:nvSpPr>
          <p:cNvPr id="195" name="Freeform: Shape 11"/>
          <p:cNvSpPr/>
          <p:nvPr/>
        </p:nvSpPr>
        <p:spPr>
          <a:xfrm flipH="1">
            <a:off x="0" y="0"/>
            <a:ext cx="6172783" cy="6858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42" y="0"/>
                </a:lnTo>
                <a:lnTo>
                  <a:pt x="123" y="841"/>
                </a:lnTo>
                <a:cubicBezTo>
                  <a:pt x="42" y="1562"/>
                  <a:pt x="0" y="2293"/>
                  <a:pt x="0" y="3033"/>
                </a:cubicBezTo>
                <a:cubicBezTo>
                  <a:pt x="0" y="10800"/>
                  <a:pt x="4591" y="17602"/>
                  <a:pt x="11464" y="21361"/>
                </a:cubicBezTo>
                <a:lnTo>
                  <a:pt x="11925" y="21600"/>
                </a:lnTo>
                <a:lnTo>
                  <a:pt x="21600" y="21600"/>
                </a:lnTo>
                <a:close/>
              </a:path>
            </a:pathLst>
          </a:custGeom>
          <a:solidFill>
            <a:srgbClr val="FFFFFF">
              <a:alpha val="80000"/>
            </a:srgbClr>
          </a:solidFill>
          <a:ln w="12700">
            <a:miter lim="400000"/>
          </a:ln>
        </p:spPr>
        <p:txBody>
          <a:bodyPr lIns="45719" rIns="45719" anchor="ctr"/>
          <a:lstStyle/>
          <a:p>
            <a:pPr algn="ctr">
              <a:defRPr>
                <a:solidFill>
                  <a:srgbClr val="FFFFFF"/>
                </a:solidFill>
              </a:defRPr>
            </a:pPr>
          </a:p>
        </p:txBody>
      </p:sp>
      <p:sp>
        <p:nvSpPr>
          <p:cNvPr id="196" name="Freeform: Shape 13"/>
          <p:cNvSpPr/>
          <p:nvPr/>
        </p:nvSpPr>
        <p:spPr>
          <a:xfrm>
            <a:off x="0" y="0"/>
            <a:ext cx="6024154" cy="6858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348" y="0"/>
                </a:lnTo>
                <a:lnTo>
                  <a:pt x="21477" y="895"/>
                </a:lnTo>
                <a:cubicBezTo>
                  <a:pt x="21558" y="1598"/>
                  <a:pt x="21600" y="2311"/>
                  <a:pt x="21600" y="3033"/>
                </a:cubicBezTo>
                <a:cubicBezTo>
                  <a:pt x="21600" y="10972"/>
                  <a:pt x="16563" y="17877"/>
                  <a:pt x="9143" y="21418"/>
                </a:cubicBezTo>
                <a:lnTo>
                  <a:pt x="8738" y="21600"/>
                </a:lnTo>
                <a:lnTo>
                  <a:pt x="0" y="21600"/>
                </a:lnTo>
                <a:close/>
              </a:path>
            </a:pathLst>
          </a:custGeom>
          <a:solidFill>
            <a:srgbClr val="FFFFFF"/>
          </a:solidFill>
          <a:ln w="12700">
            <a:miter lim="400000"/>
          </a:ln>
        </p:spPr>
        <p:txBody>
          <a:bodyPr lIns="45719" rIns="45719" anchor="ctr"/>
          <a:lstStyle/>
          <a:p>
            <a:pPr algn="ctr">
              <a:defRPr>
                <a:solidFill>
                  <a:srgbClr val="FFFFFF"/>
                </a:solidFill>
              </a:defRPr>
            </a:pPr>
          </a:p>
        </p:txBody>
      </p:sp>
      <p:pic>
        <p:nvPicPr>
          <p:cNvPr id="197" name="Onlinemedia 2" descr="Onlinemedia 2"/>
          <p:cNvPicPr>
            <a:picLocks noChangeAspect="1"/>
          </p:cNvPicPr>
          <p:nvPr/>
        </p:nvPicPr>
        <p:blipFill>
          <a:blip r:embed="rId2">
            <a:extLst/>
          </a:blip>
          <a:stretch>
            <a:fillRect/>
          </a:stretch>
        </p:blipFill>
        <p:spPr>
          <a:xfrm>
            <a:off x="1092213" y="529378"/>
            <a:ext cx="10309767" cy="5799243"/>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Rectangle 27"/>
          <p:cNvSpPr/>
          <p:nvPr/>
        </p:nvSpPr>
        <p:spPr>
          <a:xfrm>
            <a:off x="4708357" y="3509962"/>
            <a:ext cx="7092216" cy="2967840"/>
          </a:xfrm>
          <a:prstGeom prst="rect">
            <a:avLst/>
          </a:prstGeom>
          <a:solidFill>
            <a:srgbClr val="404040"/>
          </a:solidFill>
          <a:ln w="127000" cap="sq">
            <a:solidFill>
              <a:srgbClr val="404040"/>
            </a:solidFill>
            <a:miter/>
          </a:ln>
        </p:spPr>
        <p:txBody>
          <a:bodyPr lIns="45719" rIns="45719" anchor="ctr"/>
          <a:lstStyle/>
          <a:p>
            <a:pPr algn="ctr">
              <a:defRPr>
                <a:solidFill>
                  <a:srgbClr val="FFFFFF"/>
                </a:solidFill>
              </a:defRPr>
            </a:pPr>
          </a:p>
        </p:txBody>
      </p:sp>
      <p:sp>
        <p:nvSpPr>
          <p:cNvPr id="200" name="Titel 1"/>
          <p:cNvSpPr txBox="1"/>
          <p:nvPr>
            <p:ph type="title"/>
          </p:nvPr>
        </p:nvSpPr>
        <p:spPr>
          <a:xfrm>
            <a:off x="5021820" y="3812954"/>
            <a:ext cx="6465289" cy="1516015"/>
          </a:xfrm>
          <a:prstGeom prst="rect">
            <a:avLst/>
          </a:prstGeom>
        </p:spPr>
        <p:txBody>
          <a:bodyPr anchor="b"/>
          <a:lstStyle/>
          <a:p>
            <a:pPr>
              <a:defRPr sz="4800">
                <a:solidFill>
                  <a:srgbClr val="FFFFFF"/>
                </a:solidFill>
              </a:defRPr>
            </a:pPr>
            <a:r>
              <a:t>Venue </a:t>
            </a:r>
            <a:br/>
            <a:r>
              <a:t>Mechelen - Malines</a:t>
            </a:r>
          </a:p>
        </p:txBody>
      </p:sp>
      <p:pic>
        <p:nvPicPr>
          <p:cNvPr id="201" name="Afbeelding 7" descr="Afbeelding 7"/>
          <p:cNvPicPr>
            <a:picLocks noChangeAspect="1"/>
          </p:cNvPicPr>
          <p:nvPr/>
        </p:nvPicPr>
        <p:blipFill>
          <a:blip r:embed="rId2">
            <a:extLst/>
          </a:blip>
          <a:srcRect l="21313" t="0" r="12506" b="0"/>
          <a:stretch>
            <a:fillRect/>
          </a:stretch>
        </p:blipFill>
        <p:spPr>
          <a:xfrm>
            <a:off x="317634" y="321733"/>
            <a:ext cx="4151683" cy="3026835"/>
          </a:xfrm>
          <a:prstGeom prst="rect">
            <a:avLst/>
          </a:prstGeom>
          <a:ln w="12700">
            <a:miter lim="400000"/>
          </a:ln>
        </p:spPr>
      </p:pic>
      <p:pic>
        <p:nvPicPr>
          <p:cNvPr id="202" name="Afbeelding 5" descr="Afbeelding 5"/>
          <p:cNvPicPr>
            <a:picLocks noChangeAspect="1"/>
          </p:cNvPicPr>
          <p:nvPr/>
        </p:nvPicPr>
        <p:blipFill>
          <a:blip r:embed="rId3">
            <a:extLst/>
          </a:blip>
          <a:srcRect l="3125" t="0" r="7958" b="2"/>
          <a:stretch>
            <a:fillRect/>
          </a:stretch>
        </p:blipFill>
        <p:spPr>
          <a:xfrm>
            <a:off x="4638954" y="321733"/>
            <a:ext cx="3539977" cy="2985818"/>
          </a:xfrm>
          <a:prstGeom prst="rect">
            <a:avLst/>
          </a:prstGeom>
          <a:ln w="12700">
            <a:miter lim="400000"/>
          </a:ln>
        </p:spPr>
      </p:pic>
      <p:pic>
        <p:nvPicPr>
          <p:cNvPr id="203" name="Afbeelding 3" descr="Afbeelding 3"/>
          <p:cNvPicPr>
            <a:picLocks noChangeAspect="1"/>
          </p:cNvPicPr>
          <p:nvPr/>
        </p:nvPicPr>
        <p:blipFill>
          <a:blip r:embed="rId4">
            <a:extLst/>
          </a:blip>
          <a:srcRect l="13224" t="0" r="0" b="0"/>
          <a:stretch>
            <a:fillRect/>
          </a:stretch>
        </p:blipFill>
        <p:spPr>
          <a:xfrm>
            <a:off x="8348569" y="321733"/>
            <a:ext cx="3535551" cy="2985790"/>
          </a:xfrm>
          <a:prstGeom prst="rect">
            <a:avLst/>
          </a:prstGeom>
          <a:ln w="12700">
            <a:miter lim="400000"/>
          </a:ln>
        </p:spPr>
      </p:pic>
      <p:sp>
        <p:nvSpPr>
          <p:cNvPr id="204" name="Straight Connector 29"/>
          <p:cNvSpPr/>
          <p:nvPr/>
        </p:nvSpPr>
        <p:spPr>
          <a:xfrm>
            <a:off x="5138287" y="5443085"/>
            <a:ext cx="6400801" cy="1"/>
          </a:xfrm>
          <a:prstGeom prst="line">
            <a:avLst/>
          </a:prstGeom>
          <a:ln w="22225">
            <a:solidFill>
              <a:srgbClr val="D9D9D9"/>
            </a:solidFill>
            <a:miter/>
          </a:ln>
        </p:spPr>
        <p:txBody>
          <a:bodyPr lIns="45719" rIns="45719"/>
          <a:lstStyle/>
          <a:p>
            <a:pPr/>
          </a:p>
        </p:txBody>
      </p:sp>
      <p:pic>
        <p:nvPicPr>
          <p:cNvPr id="205" name="Afbeelding 6" descr="Afbeelding 6"/>
          <p:cNvPicPr>
            <a:picLocks noChangeAspect="1"/>
          </p:cNvPicPr>
          <p:nvPr/>
        </p:nvPicPr>
        <p:blipFill>
          <a:blip r:embed="rId5">
            <a:extLst/>
          </a:blip>
          <a:srcRect l="0" t="0" r="8594" b="0"/>
          <a:stretch>
            <a:fillRect/>
          </a:stretch>
        </p:blipFill>
        <p:spPr>
          <a:xfrm>
            <a:off x="317634" y="3509433"/>
            <a:ext cx="4160453" cy="3026803"/>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7" name="Rectangle 17"/>
          <p:cNvSpPr/>
          <p:nvPr/>
        </p:nvSpPr>
        <p:spPr>
          <a:xfrm>
            <a:off x="0" y="0"/>
            <a:ext cx="12192000" cy="6858000"/>
          </a:xfrm>
          <a:prstGeom prst="rect">
            <a:avLst/>
          </a:prstGeom>
          <a:solidFill>
            <a:srgbClr val="FFFFFF"/>
          </a:solidFill>
          <a:ln w="12700">
            <a:miter lim="400000"/>
          </a:ln>
        </p:spPr>
        <p:txBody>
          <a:bodyPr lIns="45719" rIns="45719" anchor="ctr"/>
          <a:lstStyle/>
          <a:p>
            <a:pPr algn="ctr">
              <a:defRPr>
                <a:solidFill>
                  <a:srgbClr val="FFFFFF"/>
                </a:solidFill>
              </a:defRPr>
            </a:pPr>
          </a:p>
        </p:txBody>
      </p:sp>
      <p:sp>
        <p:nvSpPr>
          <p:cNvPr id="208" name="Rectangle 19"/>
          <p:cNvSpPr/>
          <p:nvPr/>
        </p:nvSpPr>
        <p:spPr>
          <a:xfrm>
            <a:off x="320044" y="318581"/>
            <a:ext cx="4556764" cy="2028513"/>
          </a:xfrm>
          <a:prstGeom prst="rect">
            <a:avLst/>
          </a:prstGeom>
          <a:solidFill>
            <a:srgbClr val="33363C"/>
          </a:solidFill>
          <a:ln w="12700">
            <a:miter lim="400000"/>
          </a:ln>
        </p:spPr>
        <p:txBody>
          <a:bodyPr lIns="45719" rIns="45719" anchor="ctr"/>
          <a:lstStyle/>
          <a:p>
            <a:pPr algn="ctr">
              <a:defRPr>
                <a:solidFill>
                  <a:srgbClr val="FFFFFF"/>
                </a:solidFill>
              </a:defRPr>
            </a:pPr>
          </a:p>
        </p:txBody>
      </p:sp>
      <p:sp>
        <p:nvSpPr>
          <p:cNvPr id="209" name="Titel 1"/>
          <p:cNvSpPr txBox="1"/>
          <p:nvPr>
            <p:ph type="title"/>
          </p:nvPr>
        </p:nvSpPr>
        <p:spPr>
          <a:xfrm>
            <a:off x="641775" y="637523"/>
            <a:ext cx="3941123" cy="1386733"/>
          </a:xfrm>
          <a:prstGeom prst="rect">
            <a:avLst/>
          </a:prstGeom>
        </p:spPr>
        <p:txBody>
          <a:bodyPr/>
          <a:lstStyle>
            <a:lvl1pPr>
              <a:defRPr sz="3600"/>
            </a:lvl1pPr>
          </a:lstStyle>
          <a:p>
            <a:pPr/>
            <a:r>
              <a:t>Program</a:t>
            </a:r>
          </a:p>
        </p:txBody>
      </p:sp>
      <p:pic>
        <p:nvPicPr>
          <p:cNvPr id="210" name="Afbeelding 12" descr="Afbeelding 12"/>
          <p:cNvPicPr>
            <a:picLocks noChangeAspect="1"/>
          </p:cNvPicPr>
          <p:nvPr/>
        </p:nvPicPr>
        <p:blipFill>
          <a:blip r:embed="rId2">
            <a:extLst/>
          </a:blip>
          <a:srcRect l="0" t="336" r="1" b="20806"/>
          <a:stretch>
            <a:fillRect/>
          </a:stretch>
        </p:blipFill>
        <p:spPr>
          <a:xfrm>
            <a:off x="4968249" y="324471"/>
            <a:ext cx="4556764" cy="2012329"/>
          </a:xfrm>
          <a:prstGeom prst="rect">
            <a:avLst/>
          </a:prstGeom>
          <a:ln w="12700">
            <a:miter lim="400000"/>
          </a:ln>
        </p:spPr>
      </p:pic>
      <p:pic>
        <p:nvPicPr>
          <p:cNvPr id="211" name="Afbeelding 3" descr="Afbeelding 3"/>
          <p:cNvPicPr>
            <a:picLocks noChangeAspect="1"/>
          </p:cNvPicPr>
          <p:nvPr/>
        </p:nvPicPr>
        <p:blipFill>
          <a:blip r:embed="rId3">
            <a:extLst/>
          </a:blip>
          <a:srcRect l="4839" t="0" r="11330" b="6"/>
          <a:stretch>
            <a:fillRect/>
          </a:stretch>
        </p:blipFill>
        <p:spPr>
          <a:xfrm>
            <a:off x="9617743" y="333326"/>
            <a:ext cx="2251027" cy="2013767"/>
          </a:xfrm>
          <a:prstGeom prst="rect">
            <a:avLst/>
          </a:prstGeom>
          <a:ln w="12700">
            <a:miter lim="400000"/>
          </a:ln>
        </p:spPr>
      </p:pic>
      <p:pic>
        <p:nvPicPr>
          <p:cNvPr id="212" name="Afbeelding 5" descr="Afbeelding 5"/>
          <p:cNvPicPr>
            <a:picLocks noChangeAspect="1"/>
          </p:cNvPicPr>
          <p:nvPr/>
        </p:nvPicPr>
        <p:blipFill>
          <a:blip r:embed="rId4">
            <a:extLst/>
          </a:blip>
          <a:srcRect l="5915" t="0" r="10744" b="0"/>
          <a:stretch>
            <a:fillRect/>
          </a:stretch>
        </p:blipFill>
        <p:spPr>
          <a:xfrm>
            <a:off x="320044" y="2429124"/>
            <a:ext cx="4556763" cy="4100682"/>
          </a:xfrm>
          <a:prstGeom prst="rect">
            <a:avLst/>
          </a:prstGeom>
          <a:ln w="12700">
            <a:miter lim="400000"/>
          </a:ln>
        </p:spPr>
      </p:pic>
      <p:sp>
        <p:nvSpPr>
          <p:cNvPr id="213" name="Rectangle 21"/>
          <p:cNvSpPr/>
          <p:nvPr/>
        </p:nvSpPr>
        <p:spPr>
          <a:xfrm>
            <a:off x="4966649" y="2429124"/>
            <a:ext cx="4561252" cy="4108838"/>
          </a:xfrm>
          <a:prstGeom prst="rect">
            <a:avLst/>
          </a:prstGeom>
          <a:solidFill>
            <a:srgbClr val="33363C"/>
          </a:solidFill>
          <a:ln w="12700">
            <a:miter lim="400000"/>
          </a:ln>
        </p:spPr>
        <p:txBody>
          <a:bodyPr lIns="45719" rIns="45719" anchor="ctr"/>
          <a:lstStyle/>
          <a:p>
            <a:pPr algn="ctr">
              <a:defRPr>
                <a:solidFill>
                  <a:srgbClr val="FFFFFF"/>
                </a:solidFill>
              </a:defRPr>
            </a:pPr>
          </a:p>
        </p:txBody>
      </p:sp>
      <p:sp>
        <p:nvSpPr>
          <p:cNvPr id="214" name="Tijdelijke aanduiding voor inhoud 2"/>
          <p:cNvSpPr txBox="1"/>
          <p:nvPr>
            <p:ph type="body" sz="quarter" idx="1"/>
          </p:nvPr>
        </p:nvSpPr>
        <p:spPr>
          <a:xfrm>
            <a:off x="5262159" y="2758930"/>
            <a:ext cx="3944011" cy="3455092"/>
          </a:xfrm>
          <a:prstGeom prst="rect">
            <a:avLst/>
          </a:prstGeom>
        </p:spPr>
        <p:txBody>
          <a:bodyPr anchor="ctr"/>
          <a:lstStyle/>
          <a:p>
            <a:pPr marL="221742" indent="-221742" defTabSz="886968">
              <a:lnSpc>
                <a:spcPct val="81000"/>
              </a:lnSpc>
              <a:spcBef>
                <a:spcPts val="900"/>
              </a:spcBef>
              <a:defRPr b="1" sz="1358"/>
            </a:pPr>
            <a:r>
              <a:t>Friday, September 20</a:t>
            </a:r>
          </a:p>
          <a:p>
            <a:pPr marL="0" indent="0" defTabSz="886968">
              <a:lnSpc>
                <a:spcPct val="81000"/>
              </a:lnSpc>
              <a:spcBef>
                <a:spcPts val="900"/>
              </a:spcBef>
              <a:buSzTx/>
              <a:buNone/>
              <a:defRPr b="1" sz="1358"/>
            </a:pPr>
            <a:r>
              <a:t>     Optional: </a:t>
            </a:r>
            <a:r>
              <a:rPr u="sng">
                <a:solidFill>
                  <a:srgbClr val="0563C1"/>
                </a:solidFill>
                <a:uFill>
                  <a:solidFill>
                    <a:srgbClr val="0563C1"/>
                  </a:solidFill>
                </a:uFill>
                <a:hlinkClick r:id="rId5" invalidUrl="" action="" tgtFrame="" tooltip="" history="1" highlightClick="0" endSnd="0"/>
              </a:rPr>
              <a:t>Stableford Golf Tournament</a:t>
            </a:r>
            <a:r>
              <a:t> </a:t>
            </a:r>
            <a:br/>
            <a:r>
              <a:t>    </a:t>
            </a:r>
            <a:r>
              <a:rPr b="0"/>
              <a:t>Pickup at 8 am in the Mercure hotel at Mechelen</a:t>
            </a:r>
            <a:br>
              <a:rPr b="0"/>
            </a:br>
            <a:r>
              <a:rPr b="0"/>
              <a:t>    (next pages)</a:t>
            </a:r>
            <a:br>
              <a:rPr b="0"/>
            </a:br>
          </a:p>
          <a:p>
            <a:pPr lvl="1" marL="783796" indent="-340312" defTabSz="886968">
              <a:lnSpc>
                <a:spcPct val="81000"/>
              </a:lnSpc>
              <a:spcBef>
                <a:spcPts val="400"/>
              </a:spcBef>
              <a:buFont typeface="Courier New"/>
              <a:buChar char="o"/>
              <a:defRPr b="1" sz="1358"/>
            </a:pPr>
            <a:r>
              <a:t> 2 pm</a:t>
            </a:r>
            <a:r>
              <a:rPr b="0"/>
              <a:t>: Registration and welcome at the historical city of Mechelen, Hotel Vé Mercure.</a:t>
            </a:r>
            <a:endParaRPr sz="2328"/>
          </a:p>
          <a:p>
            <a:pPr lvl="1" marL="783796" indent="-340312" defTabSz="886968">
              <a:lnSpc>
                <a:spcPct val="81000"/>
              </a:lnSpc>
              <a:spcBef>
                <a:spcPts val="400"/>
              </a:spcBef>
              <a:buFont typeface="Courier New"/>
              <a:buChar char="o"/>
              <a:defRPr sz="1358"/>
            </a:pPr>
            <a:r>
              <a:t> </a:t>
            </a:r>
            <a:r>
              <a:rPr b="1"/>
              <a:t>5 pm: </a:t>
            </a:r>
            <a:r>
              <a:t>Transfer from Mechelen to Westerlo</a:t>
            </a:r>
          </a:p>
          <a:p>
            <a:pPr lvl="1" marL="783796" indent="-340312" defTabSz="886968">
              <a:lnSpc>
                <a:spcPct val="81000"/>
              </a:lnSpc>
              <a:spcBef>
                <a:spcPts val="400"/>
              </a:spcBef>
              <a:buFont typeface="Courier New"/>
              <a:buChar char="o"/>
              <a:defRPr sz="1358"/>
            </a:pPr>
            <a:r>
              <a:t> </a:t>
            </a:r>
            <a:r>
              <a:rPr b="1"/>
              <a:t>6 pm</a:t>
            </a:r>
            <a:r>
              <a:t>: Reception and start of the main program at the town hall of Westerlo.</a:t>
            </a:r>
            <a:endParaRPr sz="2328"/>
          </a:p>
          <a:p>
            <a:pPr lvl="1" marL="783796" indent="-340312" defTabSz="886968">
              <a:lnSpc>
                <a:spcPct val="81000"/>
              </a:lnSpc>
              <a:spcBef>
                <a:spcPts val="400"/>
              </a:spcBef>
              <a:buFont typeface="Courier New"/>
              <a:buChar char="o"/>
              <a:defRPr sz="1358"/>
            </a:pPr>
            <a:r>
              <a:t> </a:t>
            </a:r>
            <a:r>
              <a:rPr b="1"/>
              <a:t>7.30 pm:</a:t>
            </a:r>
            <a:r>
              <a:t> </a:t>
            </a:r>
            <a:r>
              <a:t>Reception and dinner at Rotary Club Westerlo Club House</a:t>
            </a:r>
            <a:endParaRPr sz="2328"/>
          </a:p>
          <a:p>
            <a:pPr lvl="1" marL="783796" indent="-340312" defTabSz="886968">
              <a:lnSpc>
                <a:spcPct val="81000"/>
              </a:lnSpc>
              <a:spcBef>
                <a:spcPts val="400"/>
              </a:spcBef>
              <a:buFont typeface="Courier New"/>
              <a:buChar char="o"/>
              <a:defRPr b="1" sz="1358"/>
            </a:pPr>
            <a:r>
              <a:t>10.30 pm</a:t>
            </a:r>
            <a:r>
              <a:rPr b="0"/>
              <a:t>: return to the Mercure hotel at Mechelen.</a:t>
            </a:r>
            <a:endParaRPr sz="2328"/>
          </a:p>
        </p:txBody>
      </p:sp>
      <p:pic>
        <p:nvPicPr>
          <p:cNvPr id="215" name="Afbeelding 8" descr="Afbeelding 8"/>
          <p:cNvPicPr>
            <a:picLocks noChangeAspect="1"/>
          </p:cNvPicPr>
          <p:nvPr/>
        </p:nvPicPr>
        <p:blipFill>
          <a:blip r:embed="rId6">
            <a:extLst/>
          </a:blip>
          <a:srcRect l="30749" t="0" r="12930" b="0"/>
          <a:stretch>
            <a:fillRect/>
          </a:stretch>
        </p:blipFill>
        <p:spPr>
          <a:xfrm>
            <a:off x="9617746" y="2426917"/>
            <a:ext cx="2251026" cy="1998410"/>
          </a:xfrm>
          <a:prstGeom prst="rect">
            <a:avLst/>
          </a:prstGeom>
          <a:ln w="12700">
            <a:miter lim="400000"/>
          </a:ln>
        </p:spPr>
      </p:pic>
      <p:pic>
        <p:nvPicPr>
          <p:cNvPr id="216" name="Afbeelding 4" descr="Afbeelding 4"/>
          <p:cNvPicPr>
            <a:picLocks noChangeAspect="1"/>
          </p:cNvPicPr>
          <p:nvPr/>
        </p:nvPicPr>
        <p:blipFill>
          <a:blip r:embed="rId7">
            <a:extLst/>
          </a:blip>
          <a:srcRect l="18993" t="0" r="0" b="0"/>
          <a:stretch>
            <a:fillRect/>
          </a:stretch>
        </p:blipFill>
        <p:spPr>
          <a:xfrm>
            <a:off x="9617746" y="4499919"/>
            <a:ext cx="2251025" cy="2036362"/>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 name="Freeform 37"/>
          <p:cNvSpPr/>
          <p:nvPr/>
        </p:nvSpPr>
        <p:spPr>
          <a:xfrm flipV="1">
            <a:off x="0" y="1691640"/>
            <a:ext cx="7571262" cy="51663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4771" y="0"/>
                </a:lnTo>
                <a:lnTo>
                  <a:pt x="0" y="0"/>
                </a:lnTo>
                <a:close/>
              </a:path>
            </a:pathLst>
          </a:custGeom>
          <a:solidFill>
            <a:srgbClr val="404040"/>
          </a:solidFill>
          <a:ln w="12700">
            <a:miter lim="400000"/>
          </a:ln>
        </p:spPr>
        <p:txBody>
          <a:bodyPr lIns="45719" rIns="45719" anchor="ctr"/>
          <a:lstStyle/>
          <a:p>
            <a:pPr algn="ctr">
              <a:defRPr>
                <a:solidFill>
                  <a:srgbClr val="FFFFFF"/>
                </a:solidFill>
              </a:defRPr>
            </a:pPr>
          </a:p>
        </p:txBody>
      </p:sp>
      <p:pic>
        <p:nvPicPr>
          <p:cNvPr id="219" name="Afbeelding 10" descr="Afbeelding 10"/>
          <p:cNvPicPr>
            <a:picLocks noChangeAspect="1"/>
          </p:cNvPicPr>
          <p:nvPr/>
        </p:nvPicPr>
        <p:blipFill>
          <a:blip r:embed="rId2">
            <a:extLst/>
          </a:blip>
          <a:srcRect l="0" t="21718" r="2" b="11408"/>
          <a:stretch>
            <a:fillRect/>
          </a:stretch>
        </p:blipFill>
        <p:spPr>
          <a:xfrm>
            <a:off x="6587329" y="1690689"/>
            <a:ext cx="5604670" cy="2501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468" y="0"/>
                </a:moveTo>
                <a:lnTo>
                  <a:pt x="0" y="21600"/>
                </a:lnTo>
                <a:lnTo>
                  <a:pt x="21600" y="21600"/>
                </a:lnTo>
                <a:lnTo>
                  <a:pt x="21600" y="0"/>
                </a:lnTo>
                <a:lnTo>
                  <a:pt x="4468" y="0"/>
                </a:lnTo>
                <a:close/>
              </a:path>
            </a:pathLst>
          </a:custGeom>
          <a:ln w="12700">
            <a:miter lim="400000"/>
          </a:ln>
        </p:spPr>
      </p:pic>
      <p:sp>
        <p:nvSpPr>
          <p:cNvPr id="220" name="Titel 1"/>
          <p:cNvSpPr txBox="1"/>
          <p:nvPr>
            <p:ph type="title"/>
          </p:nvPr>
        </p:nvSpPr>
        <p:spPr>
          <a:prstGeom prst="rect">
            <a:avLst/>
          </a:prstGeom>
        </p:spPr>
        <p:txBody>
          <a:bodyPr/>
          <a:lstStyle/>
          <a:p>
            <a:pPr/>
            <a:r>
              <a:t>Program</a:t>
            </a:r>
          </a:p>
        </p:txBody>
      </p:sp>
      <p:pic>
        <p:nvPicPr>
          <p:cNvPr id="221" name="Afbeelding 19" descr="Afbeelding 19"/>
          <p:cNvPicPr>
            <a:picLocks noChangeAspect="1"/>
          </p:cNvPicPr>
          <p:nvPr/>
        </p:nvPicPr>
        <p:blipFill>
          <a:blip r:embed="rId3">
            <a:extLst/>
          </a:blip>
          <a:srcRect l="29194" t="0" r="11041" b="6"/>
          <a:stretch>
            <a:fillRect/>
          </a:stretch>
        </p:blipFill>
        <p:spPr>
          <a:xfrm>
            <a:off x="5349478" y="4357166"/>
            <a:ext cx="4012407" cy="25006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239" y="0"/>
                </a:moveTo>
                <a:lnTo>
                  <a:pt x="0" y="21600"/>
                </a:lnTo>
                <a:lnTo>
                  <a:pt x="15361" y="21600"/>
                </a:lnTo>
                <a:lnTo>
                  <a:pt x="21600" y="0"/>
                </a:lnTo>
                <a:lnTo>
                  <a:pt x="6239" y="0"/>
                </a:lnTo>
                <a:close/>
              </a:path>
            </a:pathLst>
          </a:custGeom>
          <a:ln w="12700">
            <a:miter lim="400000"/>
          </a:ln>
        </p:spPr>
      </p:pic>
      <p:sp>
        <p:nvSpPr>
          <p:cNvPr id="222" name="Tijdelijke aanduiding voor inhoud 2"/>
          <p:cNvSpPr txBox="1"/>
          <p:nvPr>
            <p:ph type="body" sz="half" idx="1"/>
          </p:nvPr>
        </p:nvSpPr>
        <p:spPr>
          <a:xfrm>
            <a:off x="424670" y="2241828"/>
            <a:ext cx="5496719" cy="4065987"/>
          </a:xfrm>
          <a:prstGeom prst="rect">
            <a:avLst/>
          </a:prstGeom>
        </p:spPr>
        <p:txBody>
          <a:bodyPr/>
          <a:lstStyle/>
          <a:p>
            <a:pPr marL="221742" indent="-221742" defTabSz="886968">
              <a:lnSpc>
                <a:spcPct val="72000"/>
              </a:lnSpc>
              <a:spcBef>
                <a:spcPts val="900"/>
              </a:spcBef>
              <a:defRPr b="1" sz="1067">
                <a:solidFill>
                  <a:srgbClr val="FFFFFF"/>
                </a:solidFill>
              </a:defRPr>
            </a:pPr>
            <a:r>
              <a:t>Friday, September 20</a:t>
            </a:r>
            <a:endParaRPr sz="2037"/>
          </a:p>
          <a:p>
            <a:pPr lvl="1" marL="0" indent="443484" defTabSz="886968">
              <a:lnSpc>
                <a:spcPct val="72000"/>
              </a:lnSpc>
              <a:spcBef>
                <a:spcPts val="400"/>
              </a:spcBef>
              <a:buSzTx/>
              <a:buNone/>
              <a:defRPr sz="1067">
                <a:solidFill>
                  <a:srgbClr val="FFFFFF"/>
                </a:solidFill>
              </a:defRPr>
            </a:pPr>
            <a:r>
              <a:rPr u="sng">
                <a:solidFill>
                  <a:srgbClr val="0563C1"/>
                </a:solidFill>
                <a:uFill>
                  <a:solidFill>
                    <a:srgbClr val="0563C1"/>
                  </a:solidFill>
                </a:uFill>
                <a:hlinkClick r:id="rId4" invalidUrl="" action="" tgtFrame="" tooltip="" history="1" highlightClick="0" endSnd="0"/>
              </a:rPr>
              <a:t>Stableford Golf Tournament</a:t>
            </a:r>
            <a:br/>
            <a:br/>
            <a:r>
              <a:t>Golfers can play at Keerbergen Golf club </a:t>
            </a:r>
            <a:r>
              <a:rPr b="1" u="sng">
                <a:solidFill>
                  <a:srgbClr val="0563C1"/>
                </a:solidFill>
                <a:uFill>
                  <a:solidFill>
                    <a:srgbClr val="0563C1"/>
                  </a:solidFill>
                </a:uFill>
                <a:hlinkClick r:id="rId5" invalidUrl="" action="" tgtFrame="" tooltip="" history="1" highlightClick="0" endSnd="0"/>
              </a:rPr>
              <a:t>www.golfkeerbergen.be</a:t>
            </a:r>
            <a:endParaRPr b="1" sz="1455"/>
          </a:p>
          <a:p>
            <a:pPr lvl="2" marL="1108710" indent="-221742" defTabSz="886968">
              <a:lnSpc>
                <a:spcPct val="72000"/>
              </a:lnSpc>
              <a:spcBef>
                <a:spcPts val="400"/>
              </a:spcBef>
              <a:buFontTx/>
              <a:buChar char="▪"/>
              <a:defRPr sz="1067">
                <a:solidFill>
                  <a:srgbClr val="FFFFFF"/>
                </a:solidFill>
              </a:defRPr>
            </a:pPr>
            <a:r>
              <a:t>Check-in on Thursday September 19</a:t>
            </a:r>
            <a:r>
              <a:rPr baseline="29938"/>
              <a:t>th</a:t>
            </a:r>
            <a:endParaRPr sz="1455"/>
          </a:p>
          <a:p>
            <a:pPr lvl="2" marL="1108710" indent="-221742" defTabSz="886968">
              <a:lnSpc>
                <a:spcPct val="72000"/>
              </a:lnSpc>
              <a:spcBef>
                <a:spcPts val="400"/>
              </a:spcBef>
              <a:buFontTx/>
              <a:buChar char="▪"/>
              <a:defRPr sz="1067">
                <a:solidFill>
                  <a:srgbClr val="FFFFFF"/>
                </a:solidFill>
              </a:defRPr>
            </a:pPr>
            <a:r>
              <a:t>After breakfast, transfer to the Golf club </a:t>
            </a:r>
            <a:endParaRPr sz="1455"/>
          </a:p>
          <a:p>
            <a:pPr marL="0" indent="0" defTabSz="886968">
              <a:lnSpc>
                <a:spcPct val="72000"/>
              </a:lnSpc>
              <a:spcBef>
                <a:spcPts val="900"/>
              </a:spcBef>
              <a:buSzTx/>
              <a:buNone/>
              <a:defRPr sz="1067">
                <a:solidFill>
                  <a:srgbClr val="FFFFFF"/>
                </a:solidFill>
              </a:defRPr>
            </a:pPr>
            <a:br>
              <a:rPr sz="1455"/>
            </a:br>
            <a:endParaRPr b="1" sz="1455"/>
          </a:p>
          <a:p>
            <a:pPr lvl="1" marL="783796" indent="-340312" defTabSz="886968">
              <a:lnSpc>
                <a:spcPct val="72000"/>
              </a:lnSpc>
              <a:spcBef>
                <a:spcPts val="400"/>
              </a:spcBef>
              <a:buFont typeface="Courier New"/>
              <a:buChar char="o"/>
              <a:defRPr b="1" sz="1067">
                <a:solidFill>
                  <a:srgbClr val="FFFFFF"/>
                </a:solidFill>
              </a:defRPr>
            </a:pPr>
            <a:r>
              <a:t> 8 am</a:t>
            </a:r>
            <a:r>
              <a:rPr b="0"/>
              <a:t>: </a:t>
            </a:r>
            <a:r>
              <a:rPr b="0"/>
              <a:t>Pickup at the Mercure hotel at Mechelen</a:t>
            </a:r>
            <a:r>
              <a:rPr b="0"/>
              <a:t>.</a:t>
            </a:r>
            <a:endParaRPr sz="1746"/>
          </a:p>
          <a:p>
            <a:pPr lvl="1" marL="783796" indent="-340312" defTabSz="886968">
              <a:lnSpc>
                <a:spcPct val="72000"/>
              </a:lnSpc>
              <a:spcBef>
                <a:spcPts val="400"/>
              </a:spcBef>
              <a:buFont typeface="Courier New"/>
              <a:buChar char="o"/>
              <a:defRPr sz="1067">
                <a:solidFill>
                  <a:srgbClr val="FFFFFF"/>
                </a:solidFill>
              </a:defRPr>
            </a:pPr>
            <a:r>
              <a:t> </a:t>
            </a:r>
            <a:r>
              <a:rPr b="1"/>
              <a:t>9 am: </a:t>
            </a:r>
            <a:r>
              <a:t>Registration and rental of equipment at Golf Club.</a:t>
            </a:r>
            <a:endParaRPr sz="1746"/>
          </a:p>
          <a:p>
            <a:pPr lvl="1" marL="783796" indent="-340312" defTabSz="886968">
              <a:lnSpc>
                <a:spcPct val="72000"/>
              </a:lnSpc>
              <a:spcBef>
                <a:spcPts val="400"/>
              </a:spcBef>
              <a:buFont typeface="Courier New"/>
              <a:buChar char="o"/>
              <a:defRPr sz="1067">
                <a:solidFill>
                  <a:srgbClr val="FFFFFF"/>
                </a:solidFill>
              </a:defRPr>
            </a:pPr>
            <a:r>
              <a:t> </a:t>
            </a:r>
            <a:r>
              <a:rPr b="1"/>
              <a:t>9.30 am</a:t>
            </a:r>
            <a:r>
              <a:t>: </a:t>
            </a:r>
            <a:r>
              <a:t>Stableford Tournament with light lunch after hole 9</a:t>
            </a:r>
            <a:r>
              <a:t>.</a:t>
            </a:r>
            <a:endParaRPr sz="1746"/>
          </a:p>
          <a:p>
            <a:pPr lvl="1" marL="783796" indent="-340312" defTabSz="886968">
              <a:lnSpc>
                <a:spcPct val="72000"/>
              </a:lnSpc>
              <a:spcBef>
                <a:spcPts val="400"/>
              </a:spcBef>
              <a:buFont typeface="Courier New"/>
              <a:buChar char="o"/>
              <a:defRPr sz="1067">
                <a:solidFill>
                  <a:srgbClr val="FFFFFF"/>
                </a:solidFill>
              </a:defRPr>
            </a:pPr>
            <a:r>
              <a:t> </a:t>
            </a:r>
            <a:r>
              <a:rPr b="1"/>
              <a:t>4 pm:</a:t>
            </a:r>
            <a:r>
              <a:t> </a:t>
            </a:r>
            <a:r>
              <a:t>Return to the Hotel in Mechelen.</a:t>
            </a:r>
            <a:endParaRPr sz="1746"/>
          </a:p>
          <a:p>
            <a:pPr lvl="1" marL="783796" indent="-340312" defTabSz="886968">
              <a:lnSpc>
                <a:spcPct val="72000"/>
              </a:lnSpc>
              <a:spcBef>
                <a:spcPts val="400"/>
              </a:spcBef>
              <a:buFont typeface="Courier New"/>
              <a:buChar char="o"/>
              <a:defRPr b="1" sz="1067">
                <a:solidFill>
                  <a:srgbClr val="FFFFFF"/>
                </a:solidFill>
              </a:defRPr>
            </a:pPr>
            <a:r>
              <a:t> Sat Sept 21st </a:t>
            </a:r>
            <a:r>
              <a:rPr b="0"/>
              <a:t>: Price Giving.</a:t>
            </a:r>
            <a:endParaRPr sz="1746"/>
          </a:p>
          <a:p>
            <a:pPr lvl="1" marL="783796" indent="-340312" defTabSz="886968">
              <a:lnSpc>
                <a:spcPct val="72000"/>
              </a:lnSpc>
              <a:spcBef>
                <a:spcPts val="400"/>
              </a:spcBef>
              <a:buFont typeface="Courier New"/>
              <a:buChar char="o"/>
              <a:defRPr sz="1358">
                <a:solidFill>
                  <a:srgbClr val="FFFFFF"/>
                </a:solidFill>
              </a:defRPr>
            </a:pPr>
          </a:p>
          <a:p>
            <a:pPr marL="0" indent="0" defTabSz="886968">
              <a:lnSpc>
                <a:spcPct val="72000"/>
              </a:lnSpc>
              <a:spcBef>
                <a:spcPts val="900"/>
              </a:spcBef>
              <a:buSzTx/>
              <a:buNone/>
              <a:defRPr sz="2037">
                <a:solidFill>
                  <a:srgbClr val="FFFFFF"/>
                </a:solidFill>
              </a:defRPr>
            </a:pPr>
            <a:br>
              <a:rPr sz="1358"/>
            </a:br>
            <a:r>
              <a:rPr sz="1358"/>
              <a:t>The cost for the golf tournament covering green fee, </a:t>
            </a:r>
            <a:br>
              <a:rPr sz="1358"/>
            </a:br>
            <a:r>
              <a:rPr sz="1358"/>
              <a:t>light lunch and bus transfer on Friday 20th is</a:t>
            </a:r>
            <a:br>
              <a:rPr sz="1358"/>
            </a:br>
            <a:r>
              <a:rPr sz="1358"/>
              <a:t>€ 80 per golfer</a:t>
            </a:r>
            <a:br>
              <a:rPr sz="1358"/>
            </a:br>
            <a:br>
              <a:rPr sz="1358"/>
            </a:br>
            <a:r>
              <a:rPr sz="1358"/>
              <a:t>After you submitted your registration on our website, </a:t>
            </a:r>
            <a:br>
              <a:rPr sz="1358"/>
            </a:br>
            <a:r>
              <a:rPr sz="1358"/>
              <a:t>you will soon receive an invoice with all necessary information</a:t>
            </a:r>
            <a:br>
              <a:rPr sz="1358"/>
            </a:br>
            <a:r>
              <a:rPr sz="1358"/>
              <a:t>to complete your subscription.</a:t>
            </a:r>
          </a:p>
        </p:txBody>
      </p:sp>
      <p:pic>
        <p:nvPicPr>
          <p:cNvPr id="223" name="Afbeelding 9" descr="Afbeelding 9"/>
          <p:cNvPicPr>
            <a:picLocks noChangeAspect="1"/>
          </p:cNvPicPr>
          <p:nvPr/>
        </p:nvPicPr>
        <p:blipFill>
          <a:blip r:embed="rId6">
            <a:extLst/>
          </a:blip>
          <a:srcRect l="12782" t="13909" r="0" b="8"/>
          <a:stretch>
            <a:fillRect/>
          </a:stretch>
        </p:blipFill>
        <p:spPr>
          <a:xfrm>
            <a:off x="8382076" y="4357116"/>
            <a:ext cx="3810001" cy="25007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570" y="0"/>
                </a:moveTo>
                <a:lnTo>
                  <a:pt x="0" y="21600"/>
                </a:lnTo>
                <a:lnTo>
                  <a:pt x="21600" y="21600"/>
                </a:lnTo>
                <a:lnTo>
                  <a:pt x="21600" y="0"/>
                </a:lnTo>
                <a:lnTo>
                  <a:pt x="6570" y="0"/>
                </a:lnTo>
                <a:close/>
              </a:path>
            </a:pathLst>
          </a:cu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Titel 1"/>
          <p:cNvSpPr txBox="1"/>
          <p:nvPr>
            <p:ph type="title"/>
          </p:nvPr>
        </p:nvSpPr>
        <p:spPr>
          <a:xfrm>
            <a:off x="804672" y="723578"/>
            <a:ext cx="3387107" cy="1645501"/>
          </a:xfrm>
          <a:prstGeom prst="rect">
            <a:avLst/>
          </a:prstGeom>
        </p:spPr>
        <p:txBody>
          <a:bodyPr/>
          <a:lstStyle/>
          <a:p>
            <a:pPr/>
            <a:r>
              <a:t>Program</a:t>
            </a:r>
          </a:p>
        </p:txBody>
      </p:sp>
      <p:sp>
        <p:nvSpPr>
          <p:cNvPr id="226" name="Tijdelijke aanduiding voor inhoud 2"/>
          <p:cNvSpPr txBox="1"/>
          <p:nvPr>
            <p:ph type="body" sz="quarter" idx="1"/>
          </p:nvPr>
        </p:nvSpPr>
        <p:spPr>
          <a:xfrm>
            <a:off x="804672" y="2548466"/>
            <a:ext cx="3387105" cy="3628497"/>
          </a:xfrm>
          <a:prstGeom prst="rect">
            <a:avLst/>
          </a:prstGeom>
        </p:spPr>
        <p:txBody>
          <a:bodyPr/>
          <a:lstStyle/>
          <a:p>
            <a:pPr marL="205739" indent="-205739" defTabSz="822959">
              <a:spcBef>
                <a:spcPts val="900"/>
              </a:spcBef>
              <a:defRPr b="1" sz="1350"/>
            </a:pPr>
            <a:r>
              <a:t>Saturday, September 21</a:t>
            </a:r>
          </a:p>
          <a:p>
            <a:pPr marL="205739" indent="-205739" defTabSz="822959">
              <a:spcBef>
                <a:spcPts val="900"/>
              </a:spcBef>
              <a:defRPr b="1" sz="1350"/>
            </a:pPr>
          </a:p>
          <a:p>
            <a:pPr lvl="1" marL="727234" indent="-315754" defTabSz="822959">
              <a:spcBef>
                <a:spcPts val="400"/>
              </a:spcBef>
              <a:buFont typeface="Courier New"/>
              <a:buChar char="o"/>
              <a:defRPr b="1" sz="1350"/>
            </a:pPr>
            <a:r>
              <a:t>8 am: </a:t>
            </a:r>
            <a:r>
              <a:rPr b="0"/>
              <a:t>Breakfast at the Mercure Hotel.</a:t>
            </a:r>
            <a:endParaRPr sz="2159"/>
          </a:p>
          <a:p>
            <a:pPr lvl="1" marL="727234" indent="-315754" defTabSz="822959">
              <a:spcBef>
                <a:spcPts val="400"/>
              </a:spcBef>
              <a:buFont typeface="Courier New"/>
              <a:buChar char="o"/>
              <a:defRPr b="1" sz="1350"/>
            </a:pPr>
            <a:r>
              <a:t>9.30 am: </a:t>
            </a:r>
            <a:r>
              <a:rPr b="0"/>
              <a:t>Start of guided tour through the city of Mechelen</a:t>
            </a:r>
            <a:br>
              <a:rPr b="0"/>
            </a:br>
            <a:r>
              <a:rPr b="0" i="1" sz="1260"/>
              <a:t>In the footsteps of Hieronymus and Margareta:</a:t>
            </a:r>
            <a:br>
              <a:rPr b="0" sz="1260"/>
            </a:br>
            <a:r>
              <a:rPr b="0" i="1" sz="1260"/>
              <a:t>This guided walk takes in Mechelen’s Burgundian highlights. You will travel 500 years back in time with your guide tot the city’s golden age, when Mechelen was the rich capital of the Burgundian Netherlands. We will take a moment to toast and enjoy the carillon music from the Sint Rombouts Cathedral.</a:t>
            </a:r>
            <a:endParaRPr i="1" sz="2159"/>
          </a:p>
          <a:p>
            <a:pPr lvl="1" marL="727234" indent="-315754" defTabSz="822959">
              <a:spcBef>
                <a:spcPts val="400"/>
              </a:spcBef>
              <a:buFont typeface="Courier New"/>
              <a:buChar char="o"/>
              <a:defRPr b="1" sz="1350"/>
            </a:pPr>
            <a:r>
              <a:t>12.30 pm: </a:t>
            </a:r>
            <a:r>
              <a:rPr b="0"/>
              <a:t>Lunch</a:t>
            </a:r>
          </a:p>
        </p:txBody>
      </p:sp>
      <p:sp>
        <p:nvSpPr>
          <p:cNvPr id="227" name="Rectangle 19"/>
          <p:cNvSpPr/>
          <p:nvPr/>
        </p:nvSpPr>
        <p:spPr>
          <a:xfrm>
            <a:off x="4538409" y="0"/>
            <a:ext cx="7653591" cy="6858000"/>
          </a:xfrm>
          <a:prstGeom prst="rect">
            <a:avLst/>
          </a:prstGeom>
          <a:solidFill>
            <a:srgbClr val="FFFFFF">
              <a:alpha val="80000"/>
            </a:srgbClr>
          </a:solidFill>
          <a:ln w="12700">
            <a:miter lim="400000"/>
          </a:ln>
        </p:spPr>
        <p:txBody>
          <a:bodyPr lIns="45719" rIns="45719" anchor="ctr"/>
          <a:lstStyle/>
          <a:p>
            <a:pPr algn="ctr">
              <a:defRPr>
                <a:solidFill>
                  <a:srgbClr val="FFFFFF"/>
                </a:solidFill>
              </a:defRPr>
            </a:pPr>
          </a:p>
        </p:txBody>
      </p:sp>
      <p:sp>
        <p:nvSpPr>
          <p:cNvPr id="228" name="Rectangle 21"/>
          <p:cNvSpPr/>
          <p:nvPr/>
        </p:nvSpPr>
        <p:spPr>
          <a:xfrm>
            <a:off x="4860140" y="321731"/>
            <a:ext cx="4111056" cy="3674850"/>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29" name="Afbeelding 11" descr="Afbeelding 11"/>
          <p:cNvPicPr>
            <a:picLocks noChangeAspect="1"/>
          </p:cNvPicPr>
          <p:nvPr/>
        </p:nvPicPr>
        <p:blipFill>
          <a:blip r:embed="rId2">
            <a:extLst/>
          </a:blip>
          <a:stretch>
            <a:fillRect/>
          </a:stretch>
        </p:blipFill>
        <p:spPr>
          <a:xfrm>
            <a:off x="5009462" y="1083513"/>
            <a:ext cx="3775900" cy="2142822"/>
          </a:xfrm>
          <a:prstGeom prst="rect">
            <a:avLst/>
          </a:prstGeom>
          <a:ln w="12700">
            <a:miter lim="400000"/>
          </a:ln>
        </p:spPr>
      </p:pic>
      <p:sp>
        <p:nvSpPr>
          <p:cNvPr id="230" name="Rectangle 23"/>
          <p:cNvSpPr/>
          <p:nvPr/>
        </p:nvSpPr>
        <p:spPr>
          <a:xfrm>
            <a:off x="9118155" y="321731"/>
            <a:ext cx="2766018" cy="3026834"/>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31" name="Afbeelding 14" descr="Afbeelding 14"/>
          <p:cNvPicPr>
            <a:picLocks noChangeAspect="1"/>
          </p:cNvPicPr>
          <p:nvPr/>
        </p:nvPicPr>
        <p:blipFill>
          <a:blip r:embed="rId3">
            <a:extLst/>
          </a:blip>
          <a:stretch>
            <a:fillRect/>
          </a:stretch>
        </p:blipFill>
        <p:spPr>
          <a:xfrm>
            <a:off x="9279639" y="955712"/>
            <a:ext cx="2438504" cy="1754642"/>
          </a:xfrm>
          <a:prstGeom prst="rect">
            <a:avLst/>
          </a:prstGeom>
          <a:ln w="12700">
            <a:miter lim="400000"/>
          </a:ln>
        </p:spPr>
      </p:pic>
      <p:sp>
        <p:nvSpPr>
          <p:cNvPr id="232" name="Rectangle 25"/>
          <p:cNvSpPr/>
          <p:nvPr/>
        </p:nvSpPr>
        <p:spPr>
          <a:xfrm>
            <a:off x="4860140" y="4155752"/>
            <a:ext cx="4111056" cy="2380510"/>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33" name="Afbeelding 10" descr="Afbeelding 10"/>
          <p:cNvPicPr>
            <a:picLocks noChangeAspect="1"/>
          </p:cNvPicPr>
          <p:nvPr/>
        </p:nvPicPr>
        <p:blipFill>
          <a:blip r:embed="rId4">
            <a:extLst/>
          </a:blip>
          <a:srcRect l="30570" t="0" r="0" b="0"/>
          <a:stretch>
            <a:fillRect/>
          </a:stretch>
        </p:blipFill>
        <p:spPr>
          <a:xfrm>
            <a:off x="5411305" y="4318311"/>
            <a:ext cx="2972216" cy="2065555"/>
          </a:xfrm>
          <a:prstGeom prst="rect">
            <a:avLst/>
          </a:prstGeom>
          <a:ln w="12700">
            <a:miter lim="400000"/>
          </a:ln>
        </p:spPr>
      </p:pic>
      <p:sp>
        <p:nvSpPr>
          <p:cNvPr id="234" name="Rectangle 27"/>
          <p:cNvSpPr/>
          <p:nvPr/>
        </p:nvSpPr>
        <p:spPr>
          <a:xfrm>
            <a:off x="9118155" y="3509431"/>
            <a:ext cx="2766018" cy="3026833"/>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35" name="Afbeelding 7" descr="Afbeelding 7"/>
          <p:cNvPicPr>
            <a:picLocks noChangeAspect="1"/>
          </p:cNvPicPr>
          <p:nvPr/>
        </p:nvPicPr>
        <p:blipFill>
          <a:blip r:embed="rId5">
            <a:extLst/>
          </a:blip>
          <a:stretch>
            <a:fillRect/>
          </a:stretch>
        </p:blipFill>
        <p:spPr>
          <a:xfrm>
            <a:off x="9279639" y="4216277"/>
            <a:ext cx="2438504" cy="1621605"/>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7" name="Rectangle 22"/>
          <p:cNvSpPr/>
          <p:nvPr/>
        </p:nvSpPr>
        <p:spPr>
          <a:xfrm>
            <a:off x="0" y="0"/>
            <a:ext cx="12192000" cy="6858000"/>
          </a:xfrm>
          <a:prstGeom prst="rect">
            <a:avLst/>
          </a:prstGeom>
          <a:solidFill>
            <a:srgbClr val="FFFFFF"/>
          </a:solidFill>
          <a:ln w="12700">
            <a:miter lim="400000"/>
          </a:ln>
        </p:spPr>
        <p:txBody>
          <a:bodyPr lIns="45719" rIns="45719" anchor="ctr"/>
          <a:lstStyle/>
          <a:p>
            <a:pPr algn="ctr">
              <a:defRPr>
                <a:solidFill>
                  <a:srgbClr val="FFFFFF"/>
                </a:solidFill>
              </a:defRPr>
            </a:pPr>
          </a:p>
        </p:txBody>
      </p:sp>
      <p:sp>
        <p:nvSpPr>
          <p:cNvPr id="238" name="Rectangle 24"/>
          <p:cNvSpPr/>
          <p:nvPr/>
        </p:nvSpPr>
        <p:spPr>
          <a:xfrm>
            <a:off x="320044" y="318581"/>
            <a:ext cx="4556764" cy="2028513"/>
          </a:xfrm>
          <a:prstGeom prst="rect">
            <a:avLst/>
          </a:prstGeom>
          <a:solidFill>
            <a:srgbClr val="33363C"/>
          </a:solidFill>
          <a:ln w="12700">
            <a:miter lim="400000"/>
          </a:ln>
        </p:spPr>
        <p:txBody>
          <a:bodyPr lIns="45719" rIns="45719" anchor="ctr"/>
          <a:lstStyle/>
          <a:p>
            <a:pPr algn="ctr">
              <a:defRPr>
                <a:solidFill>
                  <a:srgbClr val="FFFFFF"/>
                </a:solidFill>
              </a:defRPr>
            </a:pPr>
          </a:p>
        </p:txBody>
      </p:sp>
      <p:sp>
        <p:nvSpPr>
          <p:cNvPr id="239" name="Titel 1"/>
          <p:cNvSpPr txBox="1"/>
          <p:nvPr>
            <p:ph type="title"/>
          </p:nvPr>
        </p:nvSpPr>
        <p:spPr>
          <a:xfrm>
            <a:off x="641775" y="637523"/>
            <a:ext cx="3941123" cy="1386733"/>
          </a:xfrm>
          <a:prstGeom prst="rect">
            <a:avLst/>
          </a:prstGeom>
        </p:spPr>
        <p:txBody>
          <a:bodyPr/>
          <a:lstStyle>
            <a:lvl1pPr>
              <a:defRPr sz="3600"/>
            </a:lvl1pPr>
          </a:lstStyle>
          <a:p>
            <a:pPr/>
            <a:r>
              <a:t>Program</a:t>
            </a:r>
          </a:p>
        </p:txBody>
      </p:sp>
      <p:pic>
        <p:nvPicPr>
          <p:cNvPr id="240" name="Afbeelding 15" descr="Afbeelding 15"/>
          <p:cNvPicPr>
            <a:picLocks noChangeAspect="1"/>
          </p:cNvPicPr>
          <p:nvPr/>
        </p:nvPicPr>
        <p:blipFill>
          <a:blip r:embed="rId2">
            <a:extLst/>
          </a:blip>
          <a:srcRect l="0" t="0" r="1" b="12116"/>
          <a:stretch>
            <a:fillRect/>
          </a:stretch>
        </p:blipFill>
        <p:spPr>
          <a:xfrm>
            <a:off x="4968249" y="324472"/>
            <a:ext cx="4556764" cy="2012328"/>
          </a:xfrm>
          <a:prstGeom prst="rect">
            <a:avLst/>
          </a:prstGeom>
          <a:ln w="12700">
            <a:miter lim="400000"/>
          </a:ln>
        </p:spPr>
      </p:pic>
      <p:pic>
        <p:nvPicPr>
          <p:cNvPr id="241" name="Afbeelding 11" descr="Afbeelding 11"/>
          <p:cNvPicPr>
            <a:picLocks noChangeAspect="1"/>
          </p:cNvPicPr>
          <p:nvPr/>
        </p:nvPicPr>
        <p:blipFill>
          <a:blip r:embed="rId3">
            <a:extLst/>
          </a:blip>
          <a:srcRect l="19123" t="0" r="6547" b="6"/>
          <a:stretch>
            <a:fillRect/>
          </a:stretch>
        </p:blipFill>
        <p:spPr>
          <a:xfrm>
            <a:off x="9617743" y="333325"/>
            <a:ext cx="2251027" cy="2013767"/>
          </a:xfrm>
          <a:prstGeom prst="rect">
            <a:avLst/>
          </a:prstGeom>
          <a:ln w="12700">
            <a:miter lim="400000"/>
          </a:ln>
        </p:spPr>
      </p:pic>
      <p:pic>
        <p:nvPicPr>
          <p:cNvPr id="242" name="Afbeelding 8" descr="Afbeelding 8"/>
          <p:cNvPicPr>
            <a:picLocks noChangeAspect="1"/>
          </p:cNvPicPr>
          <p:nvPr/>
        </p:nvPicPr>
        <p:blipFill>
          <a:blip r:embed="rId4">
            <a:extLst/>
          </a:blip>
          <a:srcRect l="0" t="0" r="25829" b="2"/>
          <a:stretch>
            <a:fillRect/>
          </a:stretch>
        </p:blipFill>
        <p:spPr>
          <a:xfrm>
            <a:off x="320043" y="2429124"/>
            <a:ext cx="4556764" cy="4100765"/>
          </a:xfrm>
          <a:prstGeom prst="rect">
            <a:avLst/>
          </a:prstGeom>
          <a:ln w="12700">
            <a:miter lim="400000"/>
          </a:ln>
        </p:spPr>
      </p:pic>
      <p:sp>
        <p:nvSpPr>
          <p:cNvPr id="243" name="Rectangle 26"/>
          <p:cNvSpPr/>
          <p:nvPr/>
        </p:nvSpPr>
        <p:spPr>
          <a:xfrm>
            <a:off x="4966649" y="2429124"/>
            <a:ext cx="4561252" cy="4108838"/>
          </a:xfrm>
          <a:prstGeom prst="rect">
            <a:avLst/>
          </a:prstGeom>
          <a:solidFill>
            <a:srgbClr val="33363C"/>
          </a:solidFill>
          <a:ln w="12700">
            <a:miter lim="400000"/>
          </a:ln>
        </p:spPr>
        <p:txBody>
          <a:bodyPr lIns="45719" rIns="45719" anchor="ctr"/>
          <a:lstStyle/>
          <a:p>
            <a:pPr algn="ctr">
              <a:defRPr>
                <a:solidFill>
                  <a:srgbClr val="FFFFFF"/>
                </a:solidFill>
              </a:defRPr>
            </a:pPr>
          </a:p>
        </p:txBody>
      </p:sp>
      <p:sp>
        <p:nvSpPr>
          <p:cNvPr id="244" name="Tijdelijke aanduiding voor inhoud 2"/>
          <p:cNvSpPr txBox="1"/>
          <p:nvPr>
            <p:ph type="body" sz="quarter" idx="1"/>
          </p:nvPr>
        </p:nvSpPr>
        <p:spPr>
          <a:xfrm>
            <a:off x="5262159" y="2758930"/>
            <a:ext cx="3944011" cy="3455092"/>
          </a:xfrm>
          <a:prstGeom prst="rect">
            <a:avLst/>
          </a:prstGeom>
        </p:spPr>
        <p:txBody>
          <a:bodyPr anchor="ctr"/>
          <a:lstStyle/>
          <a:p>
            <a:pPr>
              <a:defRPr b="1" sz="1700"/>
            </a:pPr>
            <a:r>
              <a:t>Saturday, September 21</a:t>
            </a:r>
            <a:br/>
            <a:endParaRPr sz="2400"/>
          </a:p>
          <a:p>
            <a:pPr lvl="1" marL="808037" indent="-350837">
              <a:spcBef>
                <a:spcPts val="500"/>
              </a:spcBef>
              <a:buFont typeface="Courier New"/>
              <a:buChar char="o"/>
              <a:defRPr b="1" sz="1700"/>
            </a:pPr>
            <a:r>
              <a:t>3.30 pm:</a:t>
            </a:r>
            <a:r>
              <a:rPr b="0"/>
              <a:t> Start of guided tour through the city of Mechelen, including a boat trip. </a:t>
            </a:r>
            <a:endParaRPr sz="2400"/>
          </a:p>
          <a:p>
            <a:pPr lvl="1" marL="808037" indent="-350837">
              <a:spcBef>
                <a:spcPts val="500"/>
              </a:spcBef>
              <a:buFont typeface="Courier New"/>
              <a:buChar char="o"/>
              <a:defRPr b="1" sz="1700"/>
            </a:pPr>
            <a:r>
              <a:t>8 pm:</a:t>
            </a:r>
            <a:r>
              <a:rPr b="0"/>
              <a:t> diner</a:t>
            </a:r>
          </a:p>
        </p:txBody>
      </p:sp>
      <p:pic>
        <p:nvPicPr>
          <p:cNvPr id="245" name="Afbeelding 9" descr="Afbeelding 9"/>
          <p:cNvPicPr>
            <a:picLocks noChangeAspect="1"/>
          </p:cNvPicPr>
          <p:nvPr/>
        </p:nvPicPr>
        <p:blipFill>
          <a:blip r:embed="rId5">
            <a:extLst/>
          </a:blip>
          <a:srcRect l="12685" t="0" r="12409" b="0"/>
          <a:stretch>
            <a:fillRect/>
          </a:stretch>
        </p:blipFill>
        <p:spPr>
          <a:xfrm>
            <a:off x="9617746" y="2426917"/>
            <a:ext cx="2251026" cy="1998430"/>
          </a:xfrm>
          <a:prstGeom prst="rect">
            <a:avLst/>
          </a:prstGeom>
          <a:ln w="12700">
            <a:miter lim="400000"/>
          </a:ln>
        </p:spPr>
      </p:pic>
      <p:pic>
        <p:nvPicPr>
          <p:cNvPr id="246" name="Afbeelding 17" descr="Afbeelding 17"/>
          <p:cNvPicPr>
            <a:picLocks noChangeAspect="1"/>
          </p:cNvPicPr>
          <p:nvPr/>
        </p:nvPicPr>
        <p:blipFill>
          <a:blip r:embed="rId6">
            <a:extLst/>
          </a:blip>
          <a:srcRect l="18237" t="0" r="4386" b="3"/>
          <a:stretch>
            <a:fillRect/>
          </a:stretch>
        </p:blipFill>
        <p:spPr>
          <a:xfrm>
            <a:off x="9617746" y="4499919"/>
            <a:ext cx="2251025" cy="2036362"/>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Titel 1"/>
          <p:cNvSpPr txBox="1"/>
          <p:nvPr>
            <p:ph type="title"/>
          </p:nvPr>
        </p:nvSpPr>
        <p:spPr>
          <a:xfrm>
            <a:off x="838200" y="723578"/>
            <a:ext cx="4595072" cy="1645501"/>
          </a:xfrm>
          <a:prstGeom prst="rect">
            <a:avLst/>
          </a:prstGeom>
        </p:spPr>
        <p:txBody>
          <a:bodyPr/>
          <a:lstStyle/>
          <a:p>
            <a:pPr/>
            <a:r>
              <a:t>Program</a:t>
            </a:r>
          </a:p>
        </p:txBody>
      </p:sp>
      <p:sp>
        <p:nvSpPr>
          <p:cNvPr id="249" name="Tijdelijke aanduiding voor inhoud 2"/>
          <p:cNvSpPr txBox="1"/>
          <p:nvPr>
            <p:ph type="body" sz="quarter" idx="1"/>
          </p:nvPr>
        </p:nvSpPr>
        <p:spPr>
          <a:xfrm>
            <a:off x="838200" y="2548466"/>
            <a:ext cx="4595072" cy="3628497"/>
          </a:xfrm>
          <a:prstGeom prst="rect">
            <a:avLst/>
          </a:prstGeom>
        </p:spPr>
        <p:txBody>
          <a:bodyPr/>
          <a:lstStyle/>
          <a:p>
            <a:pPr marL="162305" indent="-162305" defTabSz="649223">
              <a:spcBef>
                <a:spcPts val="700"/>
              </a:spcBef>
              <a:defRPr b="1" sz="1207"/>
            </a:pPr>
            <a:r>
              <a:t>Sunday, September 22</a:t>
            </a:r>
          </a:p>
          <a:p>
            <a:pPr marL="0" indent="0" defTabSz="649223">
              <a:spcBef>
                <a:spcPts val="700"/>
              </a:spcBef>
              <a:buSzTx/>
              <a:buNone/>
              <a:defRPr sz="1207"/>
            </a:pPr>
          </a:p>
          <a:p>
            <a:pPr lvl="1" marL="573706" indent="-249094" defTabSz="649223">
              <a:spcBef>
                <a:spcPts val="300"/>
              </a:spcBef>
              <a:buFont typeface="Courier New"/>
              <a:buChar char="o"/>
              <a:defRPr b="1" sz="1207"/>
            </a:pPr>
            <a:r>
              <a:t>8.00 am: </a:t>
            </a:r>
            <a:r>
              <a:rPr b="0"/>
              <a:t>Breakfast</a:t>
            </a:r>
            <a:endParaRPr sz="1703"/>
          </a:p>
          <a:p>
            <a:pPr lvl="1" marL="573706" indent="-249094" defTabSz="649223">
              <a:spcBef>
                <a:spcPts val="300"/>
              </a:spcBef>
              <a:buFont typeface="Courier New"/>
              <a:buChar char="o"/>
              <a:defRPr b="1" sz="1207"/>
            </a:pPr>
            <a:r>
              <a:t>10.00 am: </a:t>
            </a:r>
            <a:r>
              <a:rPr b="0"/>
              <a:t>Official assembly at “Huis Van Dijck” at Mechelen</a:t>
            </a:r>
          </a:p>
          <a:p>
            <a:pPr lvl="1" marL="573706" indent="-249094" defTabSz="649223">
              <a:spcBef>
                <a:spcPts val="300"/>
              </a:spcBef>
              <a:buFont typeface="Courier New"/>
              <a:buChar char="o"/>
              <a:defRPr b="1" sz="1207"/>
            </a:pPr>
            <a:r>
              <a:t>10.00 am: </a:t>
            </a:r>
            <a:r>
              <a:rPr b="0"/>
              <a:t>Partners program:</a:t>
            </a:r>
            <a:br>
              <a:rPr b="0"/>
            </a:br>
            <a:r>
              <a:rPr b="0" i="1"/>
              <a:t>Winter Garden of the Ursuline nuns</a:t>
            </a:r>
            <a:br>
              <a:rPr b="0" i="1"/>
            </a:br>
            <a:r>
              <a:rPr b="0" i="1"/>
              <a:t>We have no idea what prompted the Ursuline nuns in O.L.V-Waver to make the rather bold decision to build this truly magnificent Art Nouveau building. After all, this style was considered hyper-modern in 1900. And yet, this enchanting Winter Garden with its colorful stained glass cupola was considered the most stunning feature of their boarding school, for young girls from good families. What’s even more intriguing is that nobody knows who designed the Winter Garden. And yet the architects design skills are unparalleled. Don’t believe us? Well, come take a look for yourself because this is Art Nouveau at its most resplendent.</a:t>
            </a:r>
            <a:endParaRPr i="1"/>
          </a:p>
          <a:p>
            <a:pPr lvl="1" marL="573706" indent="-249094" defTabSz="649223">
              <a:spcBef>
                <a:spcPts val="300"/>
              </a:spcBef>
              <a:buFont typeface="Courier New"/>
              <a:buChar char="o"/>
              <a:defRPr b="1" sz="1207"/>
            </a:pPr>
            <a:r>
              <a:t>12.30</a:t>
            </a:r>
            <a:r>
              <a:rPr b="0"/>
              <a:t> Reception and snacks at “Huis Van Dijck” at Mechelen.</a:t>
            </a:r>
          </a:p>
        </p:txBody>
      </p:sp>
      <p:sp>
        <p:nvSpPr>
          <p:cNvPr id="250" name="Rectangle 17"/>
          <p:cNvSpPr/>
          <p:nvPr/>
        </p:nvSpPr>
        <p:spPr>
          <a:xfrm>
            <a:off x="6090991" y="3474720"/>
            <a:ext cx="6100915" cy="3383280"/>
          </a:xfrm>
          <a:prstGeom prst="rect">
            <a:avLst/>
          </a:prstGeom>
          <a:solidFill>
            <a:srgbClr val="FFFFFF"/>
          </a:solidFill>
          <a:ln w="12700">
            <a:miter lim="400000"/>
          </a:ln>
        </p:spPr>
        <p:txBody>
          <a:bodyPr lIns="45719" rIns="45719" anchor="ctr"/>
          <a:lstStyle/>
          <a:p>
            <a:pPr algn="ctr">
              <a:defRPr>
                <a:solidFill>
                  <a:srgbClr val="FFFFFF"/>
                </a:solidFill>
              </a:defRPr>
            </a:pPr>
          </a:p>
        </p:txBody>
      </p:sp>
      <p:sp>
        <p:nvSpPr>
          <p:cNvPr id="251" name="Rectangle 19"/>
          <p:cNvSpPr/>
          <p:nvPr/>
        </p:nvSpPr>
        <p:spPr>
          <a:xfrm>
            <a:off x="5999584" y="0"/>
            <a:ext cx="6192416" cy="6858000"/>
          </a:xfrm>
          <a:prstGeom prst="rect">
            <a:avLst/>
          </a:prstGeom>
          <a:solidFill>
            <a:srgbClr val="FFFFFF">
              <a:alpha val="20000"/>
            </a:srgbClr>
          </a:solidFill>
          <a:ln w="12700">
            <a:miter lim="400000"/>
          </a:ln>
        </p:spPr>
        <p:txBody>
          <a:bodyPr lIns="45719" rIns="45719" anchor="ctr"/>
          <a:lstStyle/>
          <a:p>
            <a:pPr algn="ctr">
              <a:defRPr>
                <a:solidFill>
                  <a:srgbClr val="FFFFFF"/>
                </a:solidFill>
              </a:defRPr>
            </a:pPr>
          </a:p>
        </p:txBody>
      </p:sp>
      <p:sp>
        <p:nvSpPr>
          <p:cNvPr id="252" name="Rectangle 21"/>
          <p:cNvSpPr/>
          <p:nvPr/>
        </p:nvSpPr>
        <p:spPr>
          <a:xfrm>
            <a:off x="6095998" y="0"/>
            <a:ext cx="3002282" cy="3383280"/>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53" name="Afbeelding 7" descr="Afbeelding 7"/>
          <p:cNvPicPr>
            <a:picLocks noChangeAspect="1"/>
          </p:cNvPicPr>
          <p:nvPr/>
        </p:nvPicPr>
        <p:blipFill>
          <a:blip r:embed="rId2">
            <a:extLst/>
          </a:blip>
          <a:stretch>
            <a:fillRect/>
          </a:stretch>
        </p:blipFill>
        <p:spPr>
          <a:xfrm>
            <a:off x="6420908" y="509481"/>
            <a:ext cx="2364317" cy="2364318"/>
          </a:xfrm>
          <a:prstGeom prst="rect">
            <a:avLst/>
          </a:prstGeom>
          <a:ln w="12700">
            <a:miter lim="400000"/>
          </a:ln>
        </p:spPr>
      </p:pic>
      <p:sp>
        <p:nvSpPr>
          <p:cNvPr id="254" name="Rectangle 23"/>
          <p:cNvSpPr/>
          <p:nvPr/>
        </p:nvSpPr>
        <p:spPr>
          <a:xfrm>
            <a:off x="9189624" y="0"/>
            <a:ext cx="3002282" cy="3383280"/>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55" name="Afbeelding 12" descr="Afbeelding 12"/>
          <p:cNvPicPr>
            <a:picLocks noChangeAspect="1"/>
          </p:cNvPicPr>
          <p:nvPr/>
        </p:nvPicPr>
        <p:blipFill>
          <a:blip r:embed="rId3">
            <a:extLst/>
          </a:blip>
          <a:stretch>
            <a:fillRect/>
          </a:stretch>
        </p:blipFill>
        <p:spPr>
          <a:xfrm>
            <a:off x="9502775" y="1440432"/>
            <a:ext cx="2364317" cy="502418"/>
          </a:xfrm>
          <a:prstGeom prst="rect">
            <a:avLst/>
          </a:prstGeom>
          <a:ln w="12700">
            <a:miter lim="400000"/>
          </a:ln>
        </p:spPr>
      </p:pic>
      <p:pic>
        <p:nvPicPr>
          <p:cNvPr id="256" name="Afbeelding" descr="Afbeelding"/>
          <p:cNvPicPr>
            <a:picLocks noChangeAspect="1"/>
          </p:cNvPicPr>
          <p:nvPr/>
        </p:nvPicPr>
        <p:blipFill>
          <a:blip r:embed="rId4">
            <a:extLst/>
          </a:blip>
          <a:stretch>
            <a:fillRect/>
          </a:stretch>
        </p:blipFill>
        <p:spPr>
          <a:xfrm>
            <a:off x="6375595" y="4580921"/>
            <a:ext cx="5531706" cy="1170878"/>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8" name="Titel 1"/>
          <p:cNvSpPr txBox="1"/>
          <p:nvPr>
            <p:ph type="title"/>
          </p:nvPr>
        </p:nvSpPr>
        <p:spPr>
          <a:xfrm>
            <a:off x="804672" y="723578"/>
            <a:ext cx="3387107" cy="1645501"/>
          </a:xfrm>
          <a:prstGeom prst="rect">
            <a:avLst/>
          </a:prstGeom>
        </p:spPr>
        <p:txBody>
          <a:bodyPr/>
          <a:lstStyle>
            <a:lvl1pPr>
              <a:defRPr sz="3700"/>
            </a:lvl1pPr>
          </a:lstStyle>
          <a:p>
            <a:pPr/>
            <a:r>
              <a:t>Lodging in Hotel Mercure Vé</a:t>
            </a:r>
          </a:p>
        </p:txBody>
      </p:sp>
      <p:sp>
        <p:nvSpPr>
          <p:cNvPr id="259" name="Tijdelijke aanduiding voor inhoud 2"/>
          <p:cNvSpPr txBox="1"/>
          <p:nvPr>
            <p:ph type="body" sz="quarter" idx="1"/>
          </p:nvPr>
        </p:nvSpPr>
        <p:spPr>
          <a:xfrm>
            <a:off x="618839" y="2184400"/>
            <a:ext cx="3572940" cy="3992564"/>
          </a:xfrm>
          <a:prstGeom prst="rect">
            <a:avLst/>
          </a:prstGeom>
        </p:spPr>
        <p:txBody>
          <a:bodyPr/>
          <a:lstStyle/>
          <a:p>
            <a:pPr marL="0" indent="0">
              <a:buSzTx/>
              <a:buNone/>
              <a:defRPr i="1" sz="1100"/>
            </a:pPr>
            <a:r>
              <a:t>Hotel Mercure Vé is a 4 *-design hotel situated in 2 former factories.</a:t>
            </a:r>
          </a:p>
          <a:p>
            <a:pPr marL="0" indent="0">
              <a:buSzTx/>
              <a:buNone/>
              <a:defRPr i="1" sz="1100"/>
            </a:pPr>
            <a:r>
              <a:t>A unique mix of history, modern architecture and wellness.</a:t>
            </a:r>
          </a:p>
          <a:p>
            <a:pPr marL="0" indent="357188">
              <a:buSzTx/>
              <a:buNone/>
              <a:defRPr sz="1100"/>
            </a:pPr>
            <a:r>
              <a:t>Hotel &amp; wellness, Vismarkt 14 - B-2800 Mechelen</a:t>
            </a:r>
            <a:br/>
            <a:r>
              <a:t>T +32 15 700 700</a:t>
            </a:r>
          </a:p>
          <a:p>
            <a:pPr marL="0" indent="357188">
              <a:buSzTx/>
              <a:buNone/>
              <a:defRPr sz="1100"/>
            </a:pPr>
            <a:r>
              <a:t>info@hotelve.com</a:t>
            </a:r>
          </a:p>
          <a:p>
            <a:pPr lvl="1" marL="0" indent="357188">
              <a:spcBef>
                <a:spcPts val="500"/>
              </a:spcBef>
              <a:buSzTx/>
              <a:buNone/>
              <a:defRPr sz="1100"/>
            </a:pPr>
            <a:r>
              <a:rPr u="sng">
                <a:solidFill>
                  <a:srgbClr val="0563C1"/>
                </a:solidFill>
                <a:uFill>
                  <a:solidFill>
                    <a:srgbClr val="0563C1"/>
                  </a:solidFill>
                </a:uFill>
                <a:hlinkClick r:id="rId2" invalidUrl="" action="" tgtFrame="" tooltip="" history="1" highlightClick="0" endSnd="0"/>
              </a:rPr>
              <a:t>http://www.hotelve.com/en/</a:t>
            </a:r>
          </a:p>
          <a:p>
            <a:pPr lvl="1" marL="0" indent="357188">
              <a:spcBef>
                <a:spcPts val="500"/>
              </a:spcBef>
              <a:buSzTx/>
              <a:buNone/>
              <a:defRPr b="1" sz="1100"/>
            </a:pPr>
            <a:r>
              <a:rPr u="sng">
                <a:solidFill>
                  <a:srgbClr val="0563C1"/>
                </a:solidFill>
                <a:uFill>
                  <a:solidFill>
                    <a:srgbClr val="0563C1"/>
                  </a:solidFill>
                </a:uFill>
                <a:hlinkClick r:id="rId3" invalidUrl="" action="" tgtFrame="" tooltip="" history="1" highlightClick="0" endSnd="0"/>
              </a:rPr>
              <a:t>https://www.youtube.com/watch?v=NplYrFPTimw</a:t>
            </a:r>
          </a:p>
          <a:p>
            <a:pPr marL="0" indent="357188">
              <a:buSzTx/>
              <a:buNone/>
              <a:defRPr sz="1000"/>
            </a:pPr>
            <a:r>
              <a:t>	    </a:t>
            </a:r>
            <a:r>
              <a:t>Q-park Lamot  in the 'Guldenstraat 18’</a:t>
            </a:r>
          </a:p>
          <a:p>
            <a:pPr marL="0" indent="357188">
              <a:buSzTx/>
              <a:buNone/>
              <a:defRPr i="1" sz="1000"/>
            </a:pPr>
            <a:br/>
            <a:br/>
            <a:br/>
            <a:r>
              <a:rPr sz="1100"/>
              <a:t>Accommodation for additional nights are possible at the conference rate (B&amp;B)</a:t>
            </a:r>
            <a:br>
              <a:rPr sz="1100"/>
            </a:br>
            <a:r>
              <a:rPr sz="1100"/>
              <a:t>and </a:t>
            </a:r>
            <a:r>
              <a:rPr b="1" sz="1100"/>
              <a:t>must be booked directly with the Hotel by email or phone</a:t>
            </a:r>
            <a:br>
              <a:rPr b="1" sz="1100"/>
            </a:br>
            <a:r>
              <a:rPr sz="1100"/>
              <a:t>under reference Eurotary 87. </a:t>
            </a:r>
            <a:r>
              <a:rPr i="0" sz="1100"/>
              <a:t>Phone: +32 15 700 700 Email: </a:t>
            </a:r>
            <a:r>
              <a:rPr i="0" sz="1100" u="sng">
                <a:solidFill>
                  <a:srgbClr val="0563C1"/>
                </a:solidFill>
                <a:uFill>
                  <a:solidFill>
                    <a:srgbClr val="0563C1"/>
                  </a:solidFill>
                </a:uFill>
                <a:hlinkClick r:id="rId4" invalidUrl="" action="" tgtFrame="" tooltip="" history="1" highlightClick="0" endSnd="0"/>
              </a:rPr>
              <a:t>info@hotelve.com</a:t>
            </a:r>
            <a:endParaRPr sz="1100"/>
          </a:p>
          <a:p>
            <a:pPr marL="0" indent="0">
              <a:buSzTx/>
              <a:buNone/>
              <a:defRPr sz="1100"/>
            </a:pPr>
            <a:r>
              <a:t> </a:t>
            </a:r>
          </a:p>
        </p:txBody>
      </p:sp>
      <p:sp>
        <p:nvSpPr>
          <p:cNvPr id="260" name="Rectangle 13"/>
          <p:cNvSpPr/>
          <p:nvPr/>
        </p:nvSpPr>
        <p:spPr>
          <a:xfrm>
            <a:off x="4538409" y="0"/>
            <a:ext cx="7653591" cy="6858000"/>
          </a:xfrm>
          <a:prstGeom prst="rect">
            <a:avLst/>
          </a:prstGeom>
          <a:solidFill>
            <a:srgbClr val="FFFFFF">
              <a:alpha val="80000"/>
            </a:srgbClr>
          </a:solidFill>
          <a:ln w="12700">
            <a:miter lim="400000"/>
          </a:ln>
        </p:spPr>
        <p:txBody>
          <a:bodyPr lIns="45719" rIns="45719" anchor="ctr"/>
          <a:lstStyle/>
          <a:p>
            <a:pPr algn="ctr">
              <a:defRPr>
                <a:solidFill>
                  <a:srgbClr val="FFFFFF"/>
                </a:solidFill>
              </a:defRPr>
            </a:pPr>
          </a:p>
        </p:txBody>
      </p:sp>
      <p:sp>
        <p:nvSpPr>
          <p:cNvPr id="261" name="Rectangle 15"/>
          <p:cNvSpPr/>
          <p:nvPr/>
        </p:nvSpPr>
        <p:spPr>
          <a:xfrm>
            <a:off x="4860140" y="321731"/>
            <a:ext cx="4111056" cy="3674850"/>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62" name="Afbeelding 3" descr="Afbeelding 3"/>
          <p:cNvPicPr>
            <a:picLocks noChangeAspect="1"/>
          </p:cNvPicPr>
          <p:nvPr/>
        </p:nvPicPr>
        <p:blipFill>
          <a:blip r:embed="rId5">
            <a:extLst/>
          </a:blip>
          <a:stretch>
            <a:fillRect/>
          </a:stretch>
        </p:blipFill>
        <p:spPr>
          <a:xfrm>
            <a:off x="5009462" y="894716"/>
            <a:ext cx="3775900" cy="2520415"/>
          </a:xfrm>
          <a:prstGeom prst="rect">
            <a:avLst/>
          </a:prstGeom>
          <a:ln w="12700">
            <a:miter lim="400000"/>
          </a:ln>
        </p:spPr>
      </p:pic>
      <p:sp>
        <p:nvSpPr>
          <p:cNvPr id="263" name="Rectangle 17"/>
          <p:cNvSpPr/>
          <p:nvPr/>
        </p:nvSpPr>
        <p:spPr>
          <a:xfrm>
            <a:off x="9118155" y="321731"/>
            <a:ext cx="2766018" cy="3026834"/>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64" name="Afbeelding 4" descr="Afbeelding 4"/>
          <p:cNvPicPr>
            <a:picLocks noChangeAspect="1"/>
          </p:cNvPicPr>
          <p:nvPr/>
        </p:nvPicPr>
        <p:blipFill>
          <a:blip r:embed="rId6">
            <a:extLst/>
          </a:blip>
          <a:stretch>
            <a:fillRect/>
          </a:stretch>
        </p:blipFill>
        <p:spPr>
          <a:xfrm>
            <a:off x="9279639" y="1019181"/>
            <a:ext cx="2438504" cy="1627703"/>
          </a:xfrm>
          <a:prstGeom prst="rect">
            <a:avLst/>
          </a:prstGeom>
          <a:ln w="12700">
            <a:miter lim="400000"/>
          </a:ln>
        </p:spPr>
      </p:pic>
      <p:sp>
        <p:nvSpPr>
          <p:cNvPr id="265" name="Rectangle 19"/>
          <p:cNvSpPr/>
          <p:nvPr/>
        </p:nvSpPr>
        <p:spPr>
          <a:xfrm>
            <a:off x="4860140" y="4155752"/>
            <a:ext cx="4111056" cy="2380510"/>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66" name="Afbeelding 6" descr="Afbeelding 6"/>
          <p:cNvPicPr>
            <a:picLocks noChangeAspect="1"/>
          </p:cNvPicPr>
          <p:nvPr/>
        </p:nvPicPr>
        <p:blipFill>
          <a:blip r:embed="rId7">
            <a:extLst/>
          </a:blip>
          <a:stretch>
            <a:fillRect/>
          </a:stretch>
        </p:blipFill>
        <p:spPr>
          <a:xfrm>
            <a:off x="5344364" y="4318311"/>
            <a:ext cx="3106095" cy="2065555"/>
          </a:xfrm>
          <a:prstGeom prst="rect">
            <a:avLst/>
          </a:prstGeom>
          <a:ln w="12700">
            <a:miter lim="400000"/>
          </a:ln>
        </p:spPr>
      </p:pic>
      <p:sp>
        <p:nvSpPr>
          <p:cNvPr id="267" name="Rectangle 21"/>
          <p:cNvSpPr/>
          <p:nvPr/>
        </p:nvSpPr>
        <p:spPr>
          <a:xfrm>
            <a:off x="9118155" y="3509431"/>
            <a:ext cx="2766018" cy="3026833"/>
          </a:xfrm>
          <a:prstGeom prst="rect">
            <a:avLst/>
          </a:prstGeom>
          <a:solidFill>
            <a:srgbClr val="FFFFFF"/>
          </a:solidFill>
          <a:ln w="12700">
            <a:miter lim="400000"/>
          </a:ln>
        </p:spPr>
        <p:txBody>
          <a:bodyPr lIns="45719" rIns="45719" anchor="ctr"/>
          <a:lstStyle/>
          <a:p>
            <a:pPr algn="ctr">
              <a:defRPr>
                <a:solidFill>
                  <a:srgbClr val="FFFFFF"/>
                </a:solidFill>
              </a:defRPr>
            </a:pPr>
          </a:p>
        </p:txBody>
      </p:sp>
      <p:pic>
        <p:nvPicPr>
          <p:cNvPr id="268" name="Afbeelding 5" descr="Afbeelding 5"/>
          <p:cNvPicPr>
            <a:picLocks noChangeAspect="1"/>
          </p:cNvPicPr>
          <p:nvPr/>
        </p:nvPicPr>
        <p:blipFill>
          <a:blip r:embed="rId8">
            <a:extLst/>
          </a:blip>
          <a:stretch>
            <a:fillRect/>
          </a:stretch>
        </p:blipFill>
        <p:spPr>
          <a:xfrm>
            <a:off x="9279639" y="4213230"/>
            <a:ext cx="2438504" cy="1627702"/>
          </a:xfrm>
          <a:prstGeom prst="rect">
            <a:avLst/>
          </a:prstGeom>
          <a:ln w="12700">
            <a:miter lim="400000"/>
          </a:ln>
        </p:spPr>
      </p:pic>
      <p:pic>
        <p:nvPicPr>
          <p:cNvPr id="269" name="Afbeelding 18" descr="Afbeelding 18"/>
          <p:cNvPicPr>
            <a:picLocks noChangeAspect="1"/>
          </p:cNvPicPr>
          <p:nvPr/>
        </p:nvPicPr>
        <p:blipFill>
          <a:blip r:embed="rId9">
            <a:extLst/>
          </a:blip>
          <a:srcRect l="0" t="0" r="0" b="11130"/>
          <a:stretch>
            <a:fillRect/>
          </a:stretch>
        </p:blipFill>
        <p:spPr>
          <a:xfrm>
            <a:off x="1089005" y="4087162"/>
            <a:ext cx="561498" cy="547968"/>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